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96"/>
  </p:notesMasterIdLst>
  <p:sldIdLst>
    <p:sldId id="574" r:id="rId3"/>
    <p:sldId id="575" r:id="rId4"/>
    <p:sldId id="576" r:id="rId5"/>
    <p:sldId id="577" r:id="rId6"/>
    <p:sldId id="578" r:id="rId7"/>
    <p:sldId id="579" r:id="rId8"/>
    <p:sldId id="580" r:id="rId9"/>
    <p:sldId id="581" r:id="rId10"/>
    <p:sldId id="582" r:id="rId11"/>
    <p:sldId id="58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97" r:id="rId26"/>
    <p:sldId id="598" r:id="rId27"/>
    <p:sldId id="599" r:id="rId28"/>
    <p:sldId id="600" r:id="rId29"/>
    <p:sldId id="601" r:id="rId30"/>
    <p:sldId id="602" r:id="rId31"/>
    <p:sldId id="603" r:id="rId32"/>
    <p:sldId id="604" r:id="rId33"/>
    <p:sldId id="605" r:id="rId34"/>
    <p:sldId id="545" r:id="rId35"/>
    <p:sldId id="488" r:id="rId36"/>
    <p:sldId id="490" r:id="rId37"/>
    <p:sldId id="550" r:id="rId38"/>
    <p:sldId id="491" r:id="rId39"/>
    <p:sldId id="492" r:id="rId40"/>
    <p:sldId id="493" r:id="rId41"/>
    <p:sldId id="494" r:id="rId42"/>
    <p:sldId id="495" r:id="rId43"/>
    <p:sldId id="548" r:id="rId44"/>
    <p:sldId id="549" r:id="rId45"/>
    <p:sldId id="547" r:id="rId46"/>
    <p:sldId id="496" r:id="rId47"/>
    <p:sldId id="546" r:id="rId48"/>
    <p:sldId id="498" r:id="rId49"/>
    <p:sldId id="499" r:id="rId50"/>
    <p:sldId id="500" r:id="rId51"/>
    <p:sldId id="504" r:id="rId52"/>
    <p:sldId id="501" r:id="rId53"/>
    <p:sldId id="502" r:id="rId54"/>
    <p:sldId id="503" r:id="rId55"/>
    <p:sldId id="551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519" r:id="rId71"/>
    <p:sldId id="521" r:id="rId72"/>
    <p:sldId id="573" r:id="rId73"/>
    <p:sldId id="523" r:id="rId74"/>
    <p:sldId id="552" r:id="rId75"/>
    <p:sldId id="553" r:id="rId76"/>
    <p:sldId id="554" r:id="rId77"/>
    <p:sldId id="555" r:id="rId78"/>
    <p:sldId id="556" r:id="rId79"/>
    <p:sldId id="557" r:id="rId80"/>
    <p:sldId id="558" r:id="rId81"/>
    <p:sldId id="559" r:id="rId82"/>
    <p:sldId id="560" r:id="rId83"/>
    <p:sldId id="561" r:id="rId84"/>
    <p:sldId id="562" r:id="rId85"/>
    <p:sldId id="563" r:id="rId86"/>
    <p:sldId id="564" r:id="rId87"/>
    <p:sldId id="565" r:id="rId88"/>
    <p:sldId id="566" r:id="rId89"/>
    <p:sldId id="567" r:id="rId90"/>
    <p:sldId id="568" r:id="rId91"/>
    <p:sldId id="569" r:id="rId92"/>
    <p:sldId id="570" r:id="rId93"/>
    <p:sldId id="571" r:id="rId94"/>
    <p:sldId id="572" r:id="rId9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7F"/>
    <a:srgbClr val="006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1400" autoAdjust="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6CC53-36E9-42AF-AD0D-609ED725F4E2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1D62AB7-1D95-49E9-9A74-A39B3670431E}">
      <dgm:prSet phldrT="[文本]"/>
      <dgm:spPr>
        <a:xfrm>
          <a:off x="353139" y="37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gm:t>
    </dgm:pt>
    <dgm:pt modelId="{69823E7D-81B7-4304-A6EC-213C7D16ECC3}" type="parTrans" cxnId="{9625462F-9A32-4CAE-B025-7F0670D1D8BF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3452E-96DB-465C-84E1-45537B2067B4}" type="sibTrans" cxnId="{9625462F-9A32-4CAE-B025-7F0670D1D8BF}">
      <dgm:prSet/>
      <dgm:spPr>
        <a:xfrm rot="5400000">
          <a:off x="1093949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9A76EB0-CEC3-44E7-8AD5-B17E74FC4587}">
      <dgm:prSet phldrT="[文本]"/>
      <dgm:spPr>
        <a:xfrm>
          <a:off x="353139" y="65948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gm:t>
    </dgm:pt>
    <dgm:pt modelId="{84866EEF-C4BC-4F8F-A7DA-02387DF2140F}" type="parTrans" cxnId="{B69BA65F-4ABA-433F-9C3F-4EC2A8DF2C65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12A96F-07B9-4AB6-BAC3-87DE68B01C67}" type="sibTrans" cxnId="{B69BA65F-4ABA-433F-9C3F-4EC2A8DF2C65}">
      <dgm:prSet/>
      <dgm:spPr>
        <a:xfrm rot="5400000">
          <a:off x="1093949" y="110986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9F677CA-F820-4715-8C56-2D9B22946206}">
      <dgm:prSet phldrT="[文本]"/>
      <dgm:spPr>
        <a:xfrm>
          <a:off x="353139" y="131858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gm:t>
    </dgm:pt>
    <dgm:pt modelId="{BD1A9392-52DF-45D3-A639-310238A05045}" type="parTrans" cxnId="{5CCB2758-E091-4CD6-8927-0C0D61270D94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001B11-1B9F-4DC4-80BB-312FCF355EF5}" type="sibTrans" cxnId="{5CCB2758-E091-4CD6-8927-0C0D61270D94}">
      <dgm:prSet/>
      <dgm:spPr>
        <a:xfrm rot="5400000">
          <a:off x="1093949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972F5D4-1E0E-46A5-9288-6491F5978FEE}">
      <dgm:prSet phldrT="[文本]"/>
      <dgm:spPr>
        <a:xfrm>
          <a:off x="353139" y="197769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gm:t>
    </dgm:pt>
    <dgm:pt modelId="{507EEF31-90EF-42CE-A0B5-711311E9FE22}" type="parTrans" cxnId="{17D2BAAC-1A1D-4640-9BA9-84386A8E2DD2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486F78-3A95-4DA7-A5FA-5151630C754A}" type="sibTrans" cxnId="{17D2BAAC-1A1D-4640-9BA9-84386A8E2DD2}">
      <dgm:prSet/>
      <dgm:spPr>
        <a:xfrm rot="5400000">
          <a:off x="1093949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E510909-9CB3-4EC2-B58C-1B26C64C4E7B}">
      <dgm:prSet phldrT="[文本]"/>
      <dgm:spPr>
        <a:xfrm>
          <a:off x="353139" y="2636796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gm:t>
    </dgm:pt>
    <dgm:pt modelId="{0D770006-D3CD-431B-9C2B-017B533D72BF}" type="par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2AF0CC-FCD1-4E1B-B8DD-CC7A8122B73E}" type="sib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35B652-D6F0-4B51-9187-293431C8E8C9}" type="pres">
      <dgm:prSet presAssocID="{5816CC53-36E9-42AF-AD0D-609ED725F4E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FCD5ED0-CFDD-429F-A397-069DCC9FE08D}" type="pres">
      <dgm:prSet presAssocID="{F1D62AB7-1D95-49E9-9A74-A39B3670431E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B2D89AF-1D49-41F9-99EA-B345B923C20D}" type="pres">
      <dgm:prSet presAssocID="{90F3452E-96DB-465C-84E1-45537B2067B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2EA429ED-BE75-4200-8416-590ECED11EAC}" type="pres">
      <dgm:prSet presAssocID="{90F3452E-96DB-465C-84E1-45537B2067B4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50EE9E7D-F793-4CD4-97AA-1874202E6CC6}" type="pres">
      <dgm:prSet presAssocID="{49A76EB0-CEC3-44E7-8AD5-B17E74FC458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8B7A9D0-F03D-47B3-9C5C-0A4C596DDC44}" type="pres">
      <dgm:prSet presAssocID="{4112A96F-07B9-4AB6-BAC3-87DE68B01C67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76F17EC8-A579-4E0F-9795-F13B01F4DE42}" type="pres">
      <dgm:prSet presAssocID="{4112A96F-07B9-4AB6-BAC3-87DE68B01C67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DC0EDF5A-1909-4B61-AA27-F2FE3436B9C7}" type="pres">
      <dgm:prSet presAssocID="{D9F677CA-F820-4715-8C56-2D9B22946206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F74F168F-A057-4F1D-AEAE-4301FB474A6F}" type="pres">
      <dgm:prSet presAssocID="{FD001B11-1B9F-4DC4-80BB-312FCF355EF5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E9C3CE94-B4E7-48F7-9D27-764F2B3436FD}" type="pres">
      <dgm:prSet presAssocID="{FD001B11-1B9F-4DC4-80BB-312FCF355EF5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01CF594D-2325-4845-A712-7FC4151AAD3D}" type="pres">
      <dgm:prSet presAssocID="{0972F5D4-1E0E-46A5-9288-6491F5978FEE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E95FFFCE-028D-4798-80F0-9358DA3485F5}" type="pres">
      <dgm:prSet presAssocID="{C6486F78-3A95-4DA7-A5FA-5151630C754A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BA6CBF5-E1C7-492F-AC65-C6796FEED54A}" type="pres">
      <dgm:prSet presAssocID="{C6486F78-3A95-4DA7-A5FA-5151630C754A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32F7E6A6-89B3-4115-951A-96065B6B478C}" type="pres">
      <dgm:prSet presAssocID="{DE510909-9CB3-4EC2-B58C-1B26C64C4E7B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5CCB2758-E091-4CD6-8927-0C0D61270D94}" srcId="{5816CC53-36E9-42AF-AD0D-609ED725F4E2}" destId="{D9F677CA-F820-4715-8C56-2D9B22946206}" srcOrd="2" destOrd="0" parTransId="{BD1A9392-52DF-45D3-A639-310238A05045}" sibTransId="{FD001B11-1B9F-4DC4-80BB-312FCF355EF5}"/>
    <dgm:cxn modelId="{44541A03-FCB4-4326-A38D-18F5D30C117B}" type="presOf" srcId="{0972F5D4-1E0E-46A5-9288-6491F5978FEE}" destId="{01CF594D-2325-4845-A712-7FC4151AAD3D}" srcOrd="0" destOrd="0" presId="urn:microsoft.com/office/officeart/2005/8/layout/process2"/>
    <dgm:cxn modelId="{4D2E8A6C-2E22-45CF-8BC0-6B60D9167903}" srcId="{5816CC53-36E9-42AF-AD0D-609ED725F4E2}" destId="{DE510909-9CB3-4EC2-B58C-1B26C64C4E7B}" srcOrd="4" destOrd="0" parTransId="{0D770006-D3CD-431B-9C2B-017B533D72BF}" sibTransId="{922AF0CC-FCD1-4E1B-B8DD-CC7A8122B73E}"/>
    <dgm:cxn modelId="{B69BA65F-4ABA-433F-9C3F-4EC2A8DF2C65}" srcId="{5816CC53-36E9-42AF-AD0D-609ED725F4E2}" destId="{49A76EB0-CEC3-44E7-8AD5-B17E74FC4587}" srcOrd="1" destOrd="0" parTransId="{84866EEF-C4BC-4F8F-A7DA-02387DF2140F}" sibTransId="{4112A96F-07B9-4AB6-BAC3-87DE68B01C67}"/>
    <dgm:cxn modelId="{67619C42-42CE-4843-8FEC-058EDEE22869}" type="presOf" srcId="{C6486F78-3A95-4DA7-A5FA-5151630C754A}" destId="{E95FFFCE-028D-4798-80F0-9358DA3485F5}" srcOrd="0" destOrd="0" presId="urn:microsoft.com/office/officeart/2005/8/layout/process2"/>
    <dgm:cxn modelId="{64990F0A-1E3B-402E-88F3-8CA24310F375}" type="presOf" srcId="{D9F677CA-F820-4715-8C56-2D9B22946206}" destId="{DC0EDF5A-1909-4B61-AA27-F2FE3436B9C7}" srcOrd="0" destOrd="0" presId="urn:microsoft.com/office/officeart/2005/8/layout/process2"/>
    <dgm:cxn modelId="{F0FD08F6-D132-4D70-8AA4-78B40324576A}" type="presOf" srcId="{5816CC53-36E9-42AF-AD0D-609ED725F4E2}" destId="{CE35B652-D6F0-4B51-9187-293431C8E8C9}" srcOrd="0" destOrd="0" presId="urn:microsoft.com/office/officeart/2005/8/layout/process2"/>
    <dgm:cxn modelId="{DCE3A9AB-03FF-4F5D-9EA4-38F62D330325}" type="presOf" srcId="{4112A96F-07B9-4AB6-BAC3-87DE68B01C67}" destId="{76F17EC8-A579-4E0F-9795-F13B01F4DE42}" srcOrd="1" destOrd="0" presId="urn:microsoft.com/office/officeart/2005/8/layout/process2"/>
    <dgm:cxn modelId="{A6C075A2-53C0-4960-B6F7-794A82D1C7AF}" type="presOf" srcId="{49A76EB0-CEC3-44E7-8AD5-B17E74FC4587}" destId="{50EE9E7D-F793-4CD4-97AA-1874202E6CC6}" srcOrd="0" destOrd="0" presId="urn:microsoft.com/office/officeart/2005/8/layout/process2"/>
    <dgm:cxn modelId="{03AA2476-5BEE-4ACA-8E68-BAA33DD3EA55}" type="presOf" srcId="{4112A96F-07B9-4AB6-BAC3-87DE68B01C67}" destId="{48B7A9D0-F03D-47B3-9C5C-0A4C596DDC44}" srcOrd="0" destOrd="0" presId="urn:microsoft.com/office/officeart/2005/8/layout/process2"/>
    <dgm:cxn modelId="{9625462F-9A32-4CAE-B025-7F0670D1D8BF}" srcId="{5816CC53-36E9-42AF-AD0D-609ED725F4E2}" destId="{F1D62AB7-1D95-49E9-9A74-A39B3670431E}" srcOrd="0" destOrd="0" parTransId="{69823E7D-81B7-4304-A6EC-213C7D16ECC3}" sibTransId="{90F3452E-96DB-465C-84E1-45537B2067B4}"/>
    <dgm:cxn modelId="{36D86A37-4358-452C-9572-39607C906005}" type="presOf" srcId="{90F3452E-96DB-465C-84E1-45537B2067B4}" destId="{BB2D89AF-1D49-41F9-99EA-B345B923C20D}" srcOrd="0" destOrd="0" presId="urn:microsoft.com/office/officeart/2005/8/layout/process2"/>
    <dgm:cxn modelId="{AAB75DEA-BF67-4DCD-8EBA-E990ADFC4CC0}" type="presOf" srcId="{90F3452E-96DB-465C-84E1-45537B2067B4}" destId="{2EA429ED-BE75-4200-8416-590ECED11EAC}" srcOrd="1" destOrd="0" presId="urn:microsoft.com/office/officeart/2005/8/layout/process2"/>
    <dgm:cxn modelId="{F5505A7A-EE52-40D0-9E79-EABA569BFDA6}" type="presOf" srcId="{DE510909-9CB3-4EC2-B58C-1B26C64C4E7B}" destId="{32F7E6A6-89B3-4115-951A-96065B6B478C}" srcOrd="0" destOrd="0" presId="urn:microsoft.com/office/officeart/2005/8/layout/process2"/>
    <dgm:cxn modelId="{17D2BAAC-1A1D-4640-9BA9-84386A8E2DD2}" srcId="{5816CC53-36E9-42AF-AD0D-609ED725F4E2}" destId="{0972F5D4-1E0E-46A5-9288-6491F5978FEE}" srcOrd="3" destOrd="0" parTransId="{507EEF31-90EF-42CE-A0B5-711311E9FE22}" sibTransId="{C6486F78-3A95-4DA7-A5FA-5151630C754A}"/>
    <dgm:cxn modelId="{90A01062-8F75-4392-BEAA-6E6011B718C2}" type="presOf" srcId="{FD001B11-1B9F-4DC4-80BB-312FCF355EF5}" destId="{F74F168F-A057-4F1D-AEAE-4301FB474A6F}" srcOrd="0" destOrd="0" presId="urn:microsoft.com/office/officeart/2005/8/layout/process2"/>
    <dgm:cxn modelId="{4E28BB67-2E3F-4573-AD17-221765EB4906}" type="presOf" srcId="{FD001B11-1B9F-4DC4-80BB-312FCF355EF5}" destId="{E9C3CE94-B4E7-48F7-9D27-764F2B3436FD}" srcOrd="1" destOrd="0" presId="urn:microsoft.com/office/officeart/2005/8/layout/process2"/>
    <dgm:cxn modelId="{1E66E87A-3D8D-4BA2-9557-9AFF6DBA2993}" type="presOf" srcId="{C6486F78-3A95-4DA7-A5FA-5151630C754A}" destId="{CBA6CBF5-E1C7-492F-AC65-C6796FEED54A}" srcOrd="1" destOrd="0" presId="urn:microsoft.com/office/officeart/2005/8/layout/process2"/>
    <dgm:cxn modelId="{31030F97-9EDB-4E55-85AD-7F2740321E88}" type="presOf" srcId="{F1D62AB7-1D95-49E9-9A74-A39B3670431E}" destId="{1FCD5ED0-CFDD-429F-A397-069DCC9FE08D}" srcOrd="0" destOrd="0" presId="urn:microsoft.com/office/officeart/2005/8/layout/process2"/>
    <dgm:cxn modelId="{8C93074A-2754-413E-A785-6EAFAF63CA03}" type="presParOf" srcId="{CE35B652-D6F0-4B51-9187-293431C8E8C9}" destId="{1FCD5ED0-CFDD-429F-A397-069DCC9FE08D}" srcOrd="0" destOrd="0" presId="urn:microsoft.com/office/officeart/2005/8/layout/process2"/>
    <dgm:cxn modelId="{C44648D6-9180-480B-A9BD-5ECB2EE78BAE}" type="presParOf" srcId="{CE35B652-D6F0-4B51-9187-293431C8E8C9}" destId="{BB2D89AF-1D49-41F9-99EA-B345B923C20D}" srcOrd="1" destOrd="0" presId="urn:microsoft.com/office/officeart/2005/8/layout/process2"/>
    <dgm:cxn modelId="{563D9826-FD9E-4DEC-8FF2-C2B1949DE460}" type="presParOf" srcId="{BB2D89AF-1D49-41F9-99EA-B345B923C20D}" destId="{2EA429ED-BE75-4200-8416-590ECED11EAC}" srcOrd="0" destOrd="0" presId="urn:microsoft.com/office/officeart/2005/8/layout/process2"/>
    <dgm:cxn modelId="{9C8A2DDF-F204-4BE7-8C1D-8648D472AEF8}" type="presParOf" srcId="{CE35B652-D6F0-4B51-9187-293431C8E8C9}" destId="{50EE9E7D-F793-4CD4-97AA-1874202E6CC6}" srcOrd="2" destOrd="0" presId="urn:microsoft.com/office/officeart/2005/8/layout/process2"/>
    <dgm:cxn modelId="{0D833512-791C-4BC5-BE18-B33E933B637E}" type="presParOf" srcId="{CE35B652-D6F0-4B51-9187-293431C8E8C9}" destId="{48B7A9D0-F03D-47B3-9C5C-0A4C596DDC44}" srcOrd="3" destOrd="0" presId="urn:microsoft.com/office/officeart/2005/8/layout/process2"/>
    <dgm:cxn modelId="{17663A90-F7C1-49D3-9820-EABF93582ED8}" type="presParOf" srcId="{48B7A9D0-F03D-47B3-9C5C-0A4C596DDC44}" destId="{76F17EC8-A579-4E0F-9795-F13B01F4DE42}" srcOrd="0" destOrd="0" presId="urn:microsoft.com/office/officeart/2005/8/layout/process2"/>
    <dgm:cxn modelId="{5C74E024-95E1-48EA-8C3F-709FF8F3C49D}" type="presParOf" srcId="{CE35B652-D6F0-4B51-9187-293431C8E8C9}" destId="{DC0EDF5A-1909-4B61-AA27-F2FE3436B9C7}" srcOrd="4" destOrd="0" presId="urn:microsoft.com/office/officeart/2005/8/layout/process2"/>
    <dgm:cxn modelId="{25AA69D5-13F9-4EF3-867F-2EF6E344BEBD}" type="presParOf" srcId="{CE35B652-D6F0-4B51-9187-293431C8E8C9}" destId="{F74F168F-A057-4F1D-AEAE-4301FB474A6F}" srcOrd="5" destOrd="0" presId="urn:microsoft.com/office/officeart/2005/8/layout/process2"/>
    <dgm:cxn modelId="{42BC1E7F-B3A3-4650-97FA-E368ACD621D7}" type="presParOf" srcId="{F74F168F-A057-4F1D-AEAE-4301FB474A6F}" destId="{E9C3CE94-B4E7-48F7-9D27-764F2B3436FD}" srcOrd="0" destOrd="0" presId="urn:microsoft.com/office/officeart/2005/8/layout/process2"/>
    <dgm:cxn modelId="{732BD92C-D082-4FEA-895D-DFAF659B5718}" type="presParOf" srcId="{CE35B652-D6F0-4B51-9187-293431C8E8C9}" destId="{01CF594D-2325-4845-A712-7FC4151AAD3D}" srcOrd="6" destOrd="0" presId="urn:microsoft.com/office/officeart/2005/8/layout/process2"/>
    <dgm:cxn modelId="{5DBE5C89-401B-45C3-A36F-4199D8A10ABD}" type="presParOf" srcId="{CE35B652-D6F0-4B51-9187-293431C8E8C9}" destId="{E95FFFCE-028D-4798-80F0-9358DA3485F5}" srcOrd="7" destOrd="0" presId="urn:microsoft.com/office/officeart/2005/8/layout/process2"/>
    <dgm:cxn modelId="{4507D222-98B8-4485-A1B8-C82A0B9648C3}" type="presParOf" srcId="{E95FFFCE-028D-4798-80F0-9358DA3485F5}" destId="{CBA6CBF5-E1C7-492F-AC65-C6796FEED54A}" srcOrd="0" destOrd="0" presId="urn:microsoft.com/office/officeart/2005/8/layout/process2"/>
    <dgm:cxn modelId="{E4B291EF-DF93-4F51-B1A5-7FEEA3E89AAA}" type="presParOf" srcId="{CE35B652-D6F0-4B51-9187-293431C8E8C9}" destId="{32F7E6A6-89B3-4115-951A-96065B6B478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03F453A0-2596-41CA-B45C-B9B4D35C4ACB}" type="presOf" srcId="{5117691C-F37D-4709-A3EB-B0282593ECA9}" destId="{B1C7C687-4FFB-46BC-B9D3-A1BC941D6303}" srcOrd="0" destOrd="0" presId="urn:microsoft.com/office/officeart/2005/8/layout/process2"/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9B29CFD3-04A8-4D6D-BAB9-A9102EC5FB74}" type="presOf" srcId="{90F17C7E-C6E4-4FB8-8649-7678213E8D48}" destId="{5CB4CD31-AEE9-4C7F-9824-0E90651A46C9}" srcOrd="0" destOrd="0" presId="urn:microsoft.com/office/officeart/2005/8/layout/process2"/>
    <dgm:cxn modelId="{7743F721-7C5F-473F-A8C9-7C4A532198B8}" type="presOf" srcId="{25CE7A8D-898E-4267-A85C-AF68E0F90A90}" destId="{B9F0797C-2B4E-4B92-9E0E-3495B339235C}" srcOrd="0" destOrd="0" presId="urn:microsoft.com/office/officeart/2005/8/layout/process2"/>
    <dgm:cxn modelId="{743FFFD7-C291-4258-9EF7-E80AE262183E}" type="presOf" srcId="{F2A22C1C-556E-49BB-AC6D-7F26203637AB}" destId="{78E129C6-DE27-4818-803C-D739E7CD732F}" srcOrd="0" destOrd="0" presId="urn:microsoft.com/office/officeart/2005/8/layout/process2"/>
    <dgm:cxn modelId="{BD6927CD-9807-404F-9420-3D5BA11FD578}" type="presOf" srcId="{90F17C7E-C6E4-4FB8-8649-7678213E8D48}" destId="{CA07A03D-51B4-46C1-BF7A-0472AC09A76E}" srcOrd="1" destOrd="0" presId="urn:microsoft.com/office/officeart/2005/8/layout/process2"/>
    <dgm:cxn modelId="{E57F55E4-4B4A-460C-BA4C-AB92AE7F19A5}" type="presOf" srcId="{EC61E9DE-52BB-4761-8181-B4D95DB2C1DC}" destId="{B2FA669E-4823-468E-8955-578446D09D59}" srcOrd="0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D9A0E473-A69D-438B-ADDF-8B3C70BE1C51}" type="presOf" srcId="{B13AB5A1-57C5-461A-87E2-9EA71C3EAF5E}" destId="{999E0D3F-0C90-4216-A01C-DEF3F00CD53D}" srcOrd="1" destOrd="0" presId="urn:microsoft.com/office/officeart/2005/8/layout/process2"/>
    <dgm:cxn modelId="{42A2F762-4034-4C5D-97E3-53138E8B48CA}" type="presOf" srcId="{EC61E9DE-52BB-4761-8181-B4D95DB2C1DC}" destId="{F5F6E63F-818B-439C-B314-D0EED8566823}" srcOrd="1" destOrd="0" presId="urn:microsoft.com/office/officeart/2005/8/layout/process2"/>
    <dgm:cxn modelId="{5FB9B5EB-AC27-4BFE-AB30-4D7771BD00E7}" type="presOf" srcId="{B13AB5A1-57C5-461A-87E2-9EA71C3EAF5E}" destId="{B71DBEF3-5F69-41C8-8218-2880F311A295}" srcOrd="0" destOrd="0" presId="urn:microsoft.com/office/officeart/2005/8/layout/process2"/>
    <dgm:cxn modelId="{642395FE-94BE-40CB-BD5C-96373B07EBE6}" type="presOf" srcId="{4F2158DC-9344-4106-A982-35CB3FC58698}" destId="{3DAF7E5E-3707-4674-9AF6-86835754DFC9}" srcOrd="0" destOrd="0" presId="urn:microsoft.com/office/officeart/2005/8/layout/process2"/>
    <dgm:cxn modelId="{FD26C3E3-A428-4E24-B2A7-B9019593E960}" type="presOf" srcId="{2C5D268D-359C-4279-98FA-740E6C14CF32}" destId="{1227B55C-B416-4F7E-977F-8F2F44D247B8}" srcOrd="1" destOrd="0" presId="urn:microsoft.com/office/officeart/2005/8/layout/process2"/>
    <dgm:cxn modelId="{92840726-9C7B-4CC2-9054-F5793DAB66D8}" type="presOf" srcId="{2C5D268D-359C-4279-98FA-740E6C14CF32}" destId="{AF160673-4558-4D87-B9E8-999C251AFD9B}" srcOrd="0" destOrd="0" presId="urn:microsoft.com/office/officeart/2005/8/layout/process2"/>
    <dgm:cxn modelId="{D051A0B9-12E9-4CDA-96D1-231CFF09D375}" type="presOf" srcId="{724A2439-05FE-4419-A66E-8CEE87DDB0EF}" destId="{614169E4-B09C-4F72-9262-082A245F79CF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6DC863B5-5ED8-4B08-93B1-E30216AB9875}" type="presOf" srcId="{60E55065-3622-4BBD-B01C-AE2884D41FE3}" destId="{7E826397-6D66-49CF-9A28-D673747A65D6}" srcOrd="0" destOrd="0" presId="urn:microsoft.com/office/officeart/2005/8/layout/process2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2FD5A4C0-4DBD-4C0C-90EA-93BA653373EF}" type="presParOf" srcId="{614169E4-B09C-4F72-9262-082A245F79CF}" destId="{B1C7C687-4FFB-46BC-B9D3-A1BC941D6303}" srcOrd="0" destOrd="0" presId="urn:microsoft.com/office/officeart/2005/8/layout/process2"/>
    <dgm:cxn modelId="{1D6BD070-E1DE-4C6C-9390-A551E11CF7CE}" type="presParOf" srcId="{614169E4-B09C-4F72-9262-082A245F79CF}" destId="{B2FA669E-4823-468E-8955-578446D09D59}" srcOrd="1" destOrd="0" presId="urn:microsoft.com/office/officeart/2005/8/layout/process2"/>
    <dgm:cxn modelId="{A24D216B-7937-44FA-8D98-98340ECE8826}" type="presParOf" srcId="{B2FA669E-4823-468E-8955-578446D09D59}" destId="{F5F6E63F-818B-439C-B314-D0EED8566823}" srcOrd="0" destOrd="0" presId="urn:microsoft.com/office/officeart/2005/8/layout/process2"/>
    <dgm:cxn modelId="{02DE773D-B85D-42EC-8C42-B03FE6824133}" type="presParOf" srcId="{614169E4-B09C-4F72-9262-082A245F79CF}" destId="{78E129C6-DE27-4818-803C-D739E7CD732F}" srcOrd="2" destOrd="0" presId="urn:microsoft.com/office/officeart/2005/8/layout/process2"/>
    <dgm:cxn modelId="{9FC2B393-8EF9-4980-80D8-5837BA542BB2}" type="presParOf" srcId="{614169E4-B09C-4F72-9262-082A245F79CF}" destId="{5CB4CD31-AEE9-4C7F-9824-0E90651A46C9}" srcOrd="3" destOrd="0" presId="urn:microsoft.com/office/officeart/2005/8/layout/process2"/>
    <dgm:cxn modelId="{FAA355C1-62C6-4090-A431-2B19644C5B32}" type="presParOf" srcId="{5CB4CD31-AEE9-4C7F-9824-0E90651A46C9}" destId="{CA07A03D-51B4-46C1-BF7A-0472AC09A76E}" srcOrd="0" destOrd="0" presId="urn:microsoft.com/office/officeart/2005/8/layout/process2"/>
    <dgm:cxn modelId="{216370B3-5B3C-47A4-821A-9BF11EF63AFF}" type="presParOf" srcId="{614169E4-B09C-4F72-9262-082A245F79CF}" destId="{3DAF7E5E-3707-4674-9AF6-86835754DFC9}" srcOrd="4" destOrd="0" presId="urn:microsoft.com/office/officeart/2005/8/layout/process2"/>
    <dgm:cxn modelId="{6575CB9A-5B57-455E-8031-003AC085D0F6}" type="presParOf" srcId="{614169E4-B09C-4F72-9262-082A245F79CF}" destId="{B71DBEF3-5F69-41C8-8218-2880F311A295}" srcOrd="5" destOrd="0" presId="urn:microsoft.com/office/officeart/2005/8/layout/process2"/>
    <dgm:cxn modelId="{4691C939-7EBF-48E2-B978-E7E0AA4503E1}" type="presParOf" srcId="{B71DBEF3-5F69-41C8-8218-2880F311A295}" destId="{999E0D3F-0C90-4216-A01C-DEF3F00CD53D}" srcOrd="0" destOrd="0" presId="urn:microsoft.com/office/officeart/2005/8/layout/process2"/>
    <dgm:cxn modelId="{E75A00ED-46D2-4DE9-86E6-ABA5B6EB755B}" type="presParOf" srcId="{614169E4-B09C-4F72-9262-082A245F79CF}" destId="{B9F0797C-2B4E-4B92-9E0E-3495B339235C}" srcOrd="6" destOrd="0" presId="urn:microsoft.com/office/officeart/2005/8/layout/process2"/>
    <dgm:cxn modelId="{9246AEE9-E9C7-43E9-B357-576A357821B3}" type="presParOf" srcId="{614169E4-B09C-4F72-9262-082A245F79CF}" destId="{AF160673-4558-4D87-B9E8-999C251AFD9B}" srcOrd="7" destOrd="0" presId="urn:microsoft.com/office/officeart/2005/8/layout/process2"/>
    <dgm:cxn modelId="{446B2FA2-60A9-43D0-94CF-88DD2CEA6BCB}" type="presParOf" srcId="{AF160673-4558-4D87-B9E8-999C251AFD9B}" destId="{1227B55C-B416-4F7E-977F-8F2F44D247B8}" srcOrd="0" destOrd="0" presId="urn:microsoft.com/office/officeart/2005/8/layout/process2"/>
    <dgm:cxn modelId="{ABB0F5A3-BC24-4253-BAA1-8F2E5E356D15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89164373-E2A1-4EA8-B2DA-97556297CEC2}" type="presOf" srcId="{F2C4CCC1-9911-4624-9D51-27E1D953A2CD}" destId="{14048374-3D4E-4110-862A-D005A445366C}" srcOrd="0" destOrd="0" presId="urn:microsoft.com/office/officeart/2005/8/layout/process2"/>
    <dgm:cxn modelId="{A3B3FA14-6057-4811-97D3-85AB60305BF8}" type="presOf" srcId="{A8C15147-FB91-421F-8498-7A5D1A02C740}" destId="{D768E089-CF32-4C11-9250-7E09BFBAF3DB}" srcOrd="0" destOrd="0" presId="urn:microsoft.com/office/officeart/2005/8/layout/process2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C6F60A70-2462-476A-836F-FBB262699D31}" type="presOf" srcId="{C8750414-D9B2-4BCC-966C-C2ADF1829B95}" destId="{6CB7CA5C-63CC-4521-9D4F-4DA8D7D414B4}" srcOrd="1" destOrd="0" presId="urn:microsoft.com/office/officeart/2005/8/layout/process2"/>
    <dgm:cxn modelId="{7D054000-54D4-4158-AEB4-053B375C25CD}" type="presOf" srcId="{6A033060-FD57-44CF-8E57-0D8EE4EACCA5}" destId="{3048FCD8-A4A0-4FB6-BB4F-8E15CB7D72F9}" srcOrd="0" destOrd="0" presId="urn:microsoft.com/office/officeart/2005/8/layout/process2"/>
    <dgm:cxn modelId="{587C3670-210C-4B18-A046-ECE73095B312}" type="presOf" srcId="{6A033060-FD57-44CF-8E57-0D8EE4EACCA5}" destId="{6C460694-23FB-41A0-A5AF-3C039AC80E40}" srcOrd="1" destOrd="0" presId="urn:microsoft.com/office/officeart/2005/8/layout/process2"/>
    <dgm:cxn modelId="{310AF0F1-35FB-4516-8386-4F0D9736AF9E}" type="presOf" srcId="{A8E32BAF-CADD-4328-B833-FA1F99F0B160}" destId="{0FFEADF9-7928-46A2-927D-2E09788BF0F8}" srcOrd="0" destOrd="0" presId="urn:microsoft.com/office/officeart/2005/8/layout/process2"/>
    <dgm:cxn modelId="{82EAED22-9C65-498B-A26D-8AFD95EDA272}" type="presOf" srcId="{C141A96C-EFF9-401D-9BF7-DF59D36B94B8}" destId="{6AF04442-CD78-4DF1-94B0-966EB2B5CE1A}" srcOrd="1" destOrd="0" presId="urn:microsoft.com/office/officeart/2005/8/layout/process2"/>
    <dgm:cxn modelId="{12396FC7-097D-40A4-A928-2008618EA3C6}" type="presOf" srcId="{384701B5-4E5A-415A-9FA2-5C4633AC2E5F}" destId="{6E930CC5-D276-4517-8EBC-AA350B5E00EC}" srcOrd="1" destOrd="0" presId="urn:microsoft.com/office/officeart/2005/8/layout/process2"/>
    <dgm:cxn modelId="{DC29806C-7B93-4D7A-B31B-D913DAE4CE4C}" type="presOf" srcId="{A8C15147-FB91-421F-8498-7A5D1A02C740}" destId="{F9BF487D-FFB8-4B83-8FF7-CBFD0A8B3727}" srcOrd="1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DC9C7CA4-718D-4A62-BA2E-73850E08EC98}" type="presOf" srcId="{C85D432A-BC7F-4C23-9560-6DE04040FC64}" destId="{6D2938CF-4FA3-451A-8741-865585BF01E9}" srcOrd="0" destOrd="0" presId="urn:microsoft.com/office/officeart/2005/8/layout/process2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F5830A17-E381-435C-9D54-102E25FAD760}" type="presOf" srcId="{C8750414-D9B2-4BCC-966C-C2ADF1829B95}" destId="{C35C5F64-97AB-4945-ABEA-975592A7D56A}" srcOrd="0" destOrd="0" presId="urn:microsoft.com/office/officeart/2005/8/layout/process2"/>
    <dgm:cxn modelId="{D898D068-812A-49F6-9123-CE8A351EAB55}" type="presOf" srcId="{E5819142-3891-451A-8D96-754C1F52AE16}" destId="{3180D1DF-9880-4E68-8138-8EDCBA64B8EC}" srcOrd="0" destOrd="0" presId="urn:microsoft.com/office/officeart/2005/8/layout/process2"/>
    <dgm:cxn modelId="{CA608090-A66E-4CAD-9658-A2389FAF43F0}" type="presOf" srcId="{C141A96C-EFF9-401D-9BF7-DF59D36B94B8}" destId="{90826DCC-D115-49F2-92C3-0ADD5FF99F3A}" srcOrd="0" destOrd="0" presId="urn:microsoft.com/office/officeart/2005/8/layout/process2"/>
    <dgm:cxn modelId="{B1DDB1EA-CF1D-40B9-B91E-F2DD13FCF4CE}" type="presOf" srcId="{8F0AB590-FB9A-4E8F-8148-1B56E3849AFF}" destId="{C7FD3670-89FF-4E97-9884-F72103DB9EA1}" srcOrd="0" destOrd="0" presId="urn:microsoft.com/office/officeart/2005/8/layout/process2"/>
    <dgm:cxn modelId="{15664B77-DFE5-4317-8B39-31F326FC0A6D}" type="presOf" srcId="{1001E66E-CAC4-45F7-A7CF-0B169064A368}" destId="{AE5F69C2-50CA-491E-AE92-85F9304D2611}" srcOrd="0" destOrd="0" presId="urn:microsoft.com/office/officeart/2005/8/layout/process2"/>
    <dgm:cxn modelId="{509F02DA-A4B9-479B-90B5-D636DC175336}" type="presOf" srcId="{2BF87FE3-A2CA-4458-A445-7408CBEC1594}" destId="{087F99AF-802F-4E84-B271-BFBDCBC743D5}" srcOrd="0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3BA07B21-3B59-4B6D-A3A1-94D163940386}" type="presOf" srcId="{384701B5-4E5A-415A-9FA2-5C4633AC2E5F}" destId="{4BCC773B-7807-4D38-85BF-8FF796196CEF}" srcOrd="0" destOrd="0" presId="urn:microsoft.com/office/officeart/2005/8/layout/process2"/>
    <dgm:cxn modelId="{0DC96D9B-5EC8-460A-9985-B27AE9F635D7}" type="presParOf" srcId="{6D2938CF-4FA3-451A-8741-865585BF01E9}" destId="{3180D1DF-9880-4E68-8138-8EDCBA64B8EC}" srcOrd="0" destOrd="0" presId="urn:microsoft.com/office/officeart/2005/8/layout/process2"/>
    <dgm:cxn modelId="{A076915F-52C4-42ED-9D7E-7887414BEC04}" type="presParOf" srcId="{6D2938CF-4FA3-451A-8741-865585BF01E9}" destId="{3048FCD8-A4A0-4FB6-BB4F-8E15CB7D72F9}" srcOrd="1" destOrd="0" presId="urn:microsoft.com/office/officeart/2005/8/layout/process2"/>
    <dgm:cxn modelId="{B0A12FFA-C287-4D79-A86F-03D29892681D}" type="presParOf" srcId="{3048FCD8-A4A0-4FB6-BB4F-8E15CB7D72F9}" destId="{6C460694-23FB-41A0-A5AF-3C039AC80E40}" srcOrd="0" destOrd="0" presId="urn:microsoft.com/office/officeart/2005/8/layout/process2"/>
    <dgm:cxn modelId="{426BB5FE-D3AD-462A-90B7-84FEA6E1C047}" type="presParOf" srcId="{6D2938CF-4FA3-451A-8741-865585BF01E9}" destId="{C7FD3670-89FF-4E97-9884-F72103DB9EA1}" srcOrd="2" destOrd="0" presId="urn:microsoft.com/office/officeart/2005/8/layout/process2"/>
    <dgm:cxn modelId="{2C006D46-FAFE-4C2B-86EF-742714A5D768}" type="presParOf" srcId="{6D2938CF-4FA3-451A-8741-865585BF01E9}" destId="{C35C5F64-97AB-4945-ABEA-975592A7D56A}" srcOrd="3" destOrd="0" presId="urn:microsoft.com/office/officeart/2005/8/layout/process2"/>
    <dgm:cxn modelId="{C5A228BA-7312-4684-B226-1A4BA40F9B4C}" type="presParOf" srcId="{C35C5F64-97AB-4945-ABEA-975592A7D56A}" destId="{6CB7CA5C-63CC-4521-9D4F-4DA8D7D414B4}" srcOrd="0" destOrd="0" presId="urn:microsoft.com/office/officeart/2005/8/layout/process2"/>
    <dgm:cxn modelId="{7F540A0A-B4E2-422E-B7B3-64887F07B5F9}" type="presParOf" srcId="{6D2938CF-4FA3-451A-8741-865585BF01E9}" destId="{087F99AF-802F-4E84-B271-BFBDCBC743D5}" srcOrd="4" destOrd="0" presId="urn:microsoft.com/office/officeart/2005/8/layout/process2"/>
    <dgm:cxn modelId="{6264F065-02E0-404B-925F-63DBF14C6D3B}" type="presParOf" srcId="{6D2938CF-4FA3-451A-8741-865585BF01E9}" destId="{90826DCC-D115-49F2-92C3-0ADD5FF99F3A}" srcOrd="5" destOrd="0" presId="urn:microsoft.com/office/officeart/2005/8/layout/process2"/>
    <dgm:cxn modelId="{9C7040B5-915E-4C65-9675-FAB745A4EB97}" type="presParOf" srcId="{90826DCC-D115-49F2-92C3-0ADD5FF99F3A}" destId="{6AF04442-CD78-4DF1-94B0-966EB2B5CE1A}" srcOrd="0" destOrd="0" presId="urn:microsoft.com/office/officeart/2005/8/layout/process2"/>
    <dgm:cxn modelId="{2C4B6074-D381-46A3-B431-C464AD92D6CE}" type="presParOf" srcId="{6D2938CF-4FA3-451A-8741-865585BF01E9}" destId="{AE5F69C2-50CA-491E-AE92-85F9304D2611}" srcOrd="6" destOrd="0" presId="urn:microsoft.com/office/officeart/2005/8/layout/process2"/>
    <dgm:cxn modelId="{2FA1B734-39F1-4201-A6E7-2C421B37E6D1}" type="presParOf" srcId="{6D2938CF-4FA3-451A-8741-865585BF01E9}" destId="{4BCC773B-7807-4D38-85BF-8FF796196CEF}" srcOrd="7" destOrd="0" presId="urn:microsoft.com/office/officeart/2005/8/layout/process2"/>
    <dgm:cxn modelId="{6FF64144-2D81-4E68-B897-FF0AC21FC564}" type="presParOf" srcId="{4BCC773B-7807-4D38-85BF-8FF796196CEF}" destId="{6E930CC5-D276-4517-8EBC-AA350B5E00EC}" srcOrd="0" destOrd="0" presId="urn:microsoft.com/office/officeart/2005/8/layout/process2"/>
    <dgm:cxn modelId="{C3D5F794-FCAA-41E1-8698-CDCEE5659E72}" type="presParOf" srcId="{6D2938CF-4FA3-451A-8741-865585BF01E9}" destId="{14048374-3D4E-4110-862A-D005A445366C}" srcOrd="8" destOrd="0" presId="urn:microsoft.com/office/officeart/2005/8/layout/process2"/>
    <dgm:cxn modelId="{A9FAFF69-067E-43FD-B455-FB1AEF5B7EAD}" type="presParOf" srcId="{6D2938CF-4FA3-451A-8741-865585BF01E9}" destId="{D768E089-CF32-4C11-9250-7E09BFBAF3DB}" srcOrd="9" destOrd="0" presId="urn:microsoft.com/office/officeart/2005/8/layout/process2"/>
    <dgm:cxn modelId="{1CF2E574-51FB-4763-8C0F-7011D40B3DE7}" type="presParOf" srcId="{D768E089-CF32-4C11-9250-7E09BFBAF3DB}" destId="{F9BF487D-FFB8-4B83-8FF7-CBFD0A8B3727}" srcOrd="0" destOrd="0" presId="urn:microsoft.com/office/officeart/2005/8/layout/process2"/>
    <dgm:cxn modelId="{DEE0DF5D-B175-49CF-8DF4-A32BBEC10BE4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BFBDB877-6D9C-497D-B292-86B518D045D3}" type="presOf" srcId="{5117691C-F37D-4709-A3EB-B0282593ECA9}" destId="{B1C7C687-4FFB-46BC-B9D3-A1BC941D6303}" srcOrd="0" destOrd="0" presId="urn:microsoft.com/office/officeart/2005/8/layout/process2"/>
    <dgm:cxn modelId="{618CF217-DEC8-476D-8DE6-EC62906D807A}" type="presOf" srcId="{EC61E9DE-52BB-4761-8181-B4D95DB2C1DC}" destId="{B2FA669E-4823-468E-8955-578446D09D59}" srcOrd="0" destOrd="0" presId="urn:microsoft.com/office/officeart/2005/8/layout/process2"/>
    <dgm:cxn modelId="{BB5E5A6D-6137-45A7-A62E-A8474E600267}" type="presOf" srcId="{724A2439-05FE-4419-A66E-8CEE87DDB0EF}" destId="{614169E4-B09C-4F72-9262-082A245F79CF}" srcOrd="0" destOrd="0" presId="urn:microsoft.com/office/officeart/2005/8/layout/process2"/>
    <dgm:cxn modelId="{2E06AD12-D6A4-4686-B8D2-E116FD5E8E3A}" type="presOf" srcId="{90F17C7E-C6E4-4FB8-8649-7678213E8D48}" destId="{CA07A03D-51B4-46C1-BF7A-0472AC09A76E}" srcOrd="1" destOrd="0" presId="urn:microsoft.com/office/officeart/2005/8/layout/process2"/>
    <dgm:cxn modelId="{896DFB40-54C6-4C4B-BDDB-C44CA5A53D98}" type="presOf" srcId="{EC61E9DE-52BB-4761-8181-B4D95DB2C1DC}" destId="{F5F6E63F-818B-439C-B314-D0EED8566823}" srcOrd="1" destOrd="0" presId="urn:microsoft.com/office/officeart/2005/8/layout/process2"/>
    <dgm:cxn modelId="{5D327AD1-34C2-4DAF-A8A7-D44BBE7BAEE2}" type="presOf" srcId="{25CE7A8D-898E-4267-A85C-AF68E0F90A90}" destId="{B9F0797C-2B4E-4B92-9E0E-3495B339235C}" srcOrd="0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DD03E5AE-CFFC-4193-9996-906AF0740F01}" type="presOf" srcId="{4F2158DC-9344-4106-A982-35CB3FC58698}" destId="{3DAF7E5E-3707-4674-9AF6-86835754DFC9}" srcOrd="0" destOrd="0" presId="urn:microsoft.com/office/officeart/2005/8/layout/process2"/>
    <dgm:cxn modelId="{0DCD1EEC-8520-469E-8A21-54FA116DBCB6}" type="presOf" srcId="{B13AB5A1-57C5-461A-87E2-9EA71C3EAF5E}" destId="{999E0D3F-0C90-4216-A01C-DEF3F00CD53D}" srcOrd="1" destOrd="0" presId="urn:microsoft.com/office/officeart/2005/8/layout/process2"/>
    <dgm:cxn modelId="{C35B1498-AA23-4548-B0C3-9CF9D52FE020}" type="presOf" srcId="{F2A22C1C-556E-49BB-AC6D-7F26203637AB}" destId="{78E129C6-DE27-4818-803C-D739E7CD732F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FD39C144-4F1D-4A59-B259-6529A5436804}" type="presOf" srcId="{2C5D268D-359C-4279-98FA-740E6C14CF32}" destId="{AF160673-4558-4D87-B9E8-999C251AFD9B}" srcOrd="0" destOrd="0" presId="urn:microsoft.com/office/officeart/2005/8/layout/process2"/>
    <dgm:cxn modelId="{0751F0F9-7ADE-469D-A538-A65D2854C4A1}" type="presOf" srcId="{B13AB5A1-57C5-461A-87E2-9EA71C3EAF5E}" destId="{B71DBEF3-5F69-41C8-8218-2880F311A295}" srcOrd="0" destOrd="0" presId="urn:microsoft.com/office/officeart/2005/8/layout/process2"/>
    <dgm:cxn modelId="{3E930AE0-B3BD-49CB-80D9-4F038695A5E6}" type="presOf" srcId="{90F17C7E-C6E4-4FB8-8649-7678213E8D48}" destId="{5CB4CD31-AEE9-4C7F-9824-0E90651A46C9}" srcOrd="0" destOrd="0" presId="urn:microsoft.com/office/officeart/2005/8/layout/process2"/>
    <dgm:cxn modelId="{CE6FE518-03EE-4992-8BF8-E12498A3EE6E}" type="presOf" srcId="{2C5D268D-359C-4279-98FA-740E6C14CF32}" destId="{1227B55C-B416-4F7E-977F-8F2F44D247B8}" srcOrd="1" destOrd="0" presId="urn:microsoft.com/office/officeart/2005/8/layout/process2"/>
    <dgm:cxn modelId="{E168F8C9-3247-4866-BBAA-042B0A845074}" type="presOf" srcId="{60E55065-3622-4BBD-B01C-AE2884D41FE3}" destId="{7E826397-6D66-49CF-9A28-D673747A65D6}" srcOrd="0" destOrd="0" presId="urn:microsoft.com/office/officeart/2005/8/layout/process2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32321D7E-3B6C-4D18-8423-051692EDA7C2}" type="presParOf" srcId="{614169E4-B09C-4F72-9262-082A245F79CF}" destId="{B1C7C687-4FFB-46BC-B9D3-A1BC941D6303}" srcOrd="0" destOrd="0" presId="urn:microsoft.com/office/officeart/2005/8/layout/process2"/>
    <dgm:cxn modelId="{89F3383C-1DA7-4219-AFF3-8E5C3C2DB303}" type="presParOf" srcId="{614169E4-B09C-4F72-9262-082A245F79CF}" destId="{B2FA669E-4823-468E-8955-578446D09D59}" srcOrd="1" destOrd="0" presId="urn:microsoft.com/office/officeart/2005/8/layout/process2"/>
    <dgm:cxn modelId="{DA87D7AB-FE4A-4390-B4D9-718030BF5971}" type="presParOf" srcId="{B2FA669E-4823-468E-8955-578446D09D59}" destId="{F5F6E63F-818B-439C-B314-D0EED8566823}" srcOrd="0" destOrd="0" presId="urn:microsoft.com/office/officeart/2005/8/layout/process2"/>
    <dgm:cxn modelId="{B527E5B4-2B1E-4A1C-B804-851B0E2D97D6}" type="presParOf" srcId="{614169E4-B09C-4F72-9262-082A245F79CF}" destId="{78E129C6-DE27-4818-803C-D739E7CD732F}" srcOrd="2" destOrd="0" presId="urn:microsoft.com/office/officeart/2005/8/layout/process2"/>
    <dgm:cxn modelId="{7359B0CF-30AB-406E-A288-2C9299D17EA8}" type="presParOf" srcId="{614169E4-B09C-4F72-9262-082A245F79CF}" destId="{5CB4CD31-AEE9-4C7F-9824-0E90651A46C9}" srcOrd="3" destOrd="0" presId="urn:microsoft.com/office/officeart/2005/8/layout/process2"/>
    <dgm:cxn modelId="{411483C7-1E6D-4303-95FA-90EA95DDA832}" type="presParOf" srcId="{5CB4CD31-AEE9-4C7F-9824-0E90651A46C9}" destId="{CA07A03D-51B4-46C1-BF7A-0472AC09A76E}" srcOrd="0" destOrd="0" presId="urn:microsoft.com/office/officeart/2005/8/layout/process2"/>
    <dgm:cxn modelId="{4BA3C2C4-76AF-4F70-BE6D-2DD64CDA0A85}" type="presParOf" srcId="{614169E4-B09C-4F72-9262-082A245F79CF}" destId="{3DAF7E5E-3707-4674-9AF6-86835754DFC9}" srcOrd="4" destOrd="0" presId="urn:microsoft.com/office/officeart/2005/8/layout/process2"/>
    <dgm:cxn modelId="{4A6CDBBB-83BF-410C-A200-27A382B1992A}" type="presParOf" srcId="{614169E4-B09C-4F72-9262-082A245F79CF}" destId="{B71DBEF3-5F69-41C8-8218-2880F311A295}" srcOrd="5" destOrd="0" presId="urn:microsoft.com/office/officeart/2005/8/layout/process2"/>
    <dgm:cxn modelId="{20D808F4-B92F-4C69-AFD5-73E79561C960}" type="presParOf" srcId="{B71DBEF3-5F69-41C8-8218-2880F311A295}" destId="{999E0D3F-0C90-4216-A01C-DEF3F00CD53D}" srcOrd="0" destOrd="0" presId="urn:microsoft.com/office/officeart/2005/8/layout/process2"/>
    <dgm:cxn modelId="{50618122-CFEC-45D7-A31E-BAE57CDD7AC2}" type="presParOf" srcId="{614169E4-B09C-4F72-9262-082A245F79CF}" destId="{B9F0797C-2B4E-4B92-9E0E-3495B339235C}" srcOrd="6" destOrd="0" presId="urn:microsoft.com/office/officeart/2005/8/layout/process2"/>
    <dgm:cxn modelId="{222AA952-1B28-4D2E-9E56-21DBD89463DA}" type="presParOf" srcId="{614169E4-B09C-4F72-9262-082A245F79CF}" destId="{AF160673-4558-4D87-B9E8-999C251AFD9B}" srcOrd="7" destOrd="0" presId="urn:microsoft.com/office/officeart/2005/8/layout/process2"/>
    <dgm:cxn modelId="{702BAE1B-C877-491E-88F3-07CA96D8B0B0}" type="presParOf" srcId="{AF160673-4558-4D87-B9E8-999C251AFD9B}" destId="{1227B55C-B416-4F7E-977F-8F2F44D247B8}" srcOrd="0" destOrd="0" presId="urn:microsoft.com/office/officeart/2005/8/layout/process2"/>
    <dgm:cxn modelId="{00A48E27-DE31-49CD-B218-73DDFEF70AA9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7C2C8F1C-0813-42AF-A245-B1F56FE91A9A}" type="presOf" srcId="{A8C15147-FB91-421F-8498-7A5D1A02C740}" destId="{D768E089-CF32-4C11-9250-7E09BFBAF3DB}" srcOrd="0" destOrd="0" presId="urn:microsoft.com/office/officeart/2005/8/layout/process2"/>
    <dgm:cxn modelId="{FC8BEE2F-79D3-4665-98AA-CE3CB94AA009}" type="presOf" srcId="{2BF87FE3-A2CA-4458-A445-7408CBEC1594}" destId="{087F99AF-802F-4E84-B271-BFBDCBC743D5}" srcOrd="0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0C98573F-344C-4F6C-A05F-0C2F04D0B221}" type="presOf" srcId="{6A033060-FD57-44CF-8E57-0D8EE4EACCA5}" destId="{3048FCD8-A4A0-4FB6-BB4F-8E15CB7D72F9}" srcOrd="0" destOrd="0" presId="urn:microsoft.com/office/officeart/2005/8/layout/process2"/>
    <dgm:cxn modelId="{6BF503C9-2EE6-48AB-AE15-E0C86E564A2A}" type="presOf" srcId="{C8750414-D9B2-4BCC-966C-C2ADF1829B95}" destId="{6CB7CA5C-63CC-4521-9D4F-4DA8D7D414B4}" srcOrd="1" destOrd="0" presId="urn:microsoft.com/office/officeart/2005/8/layout/process2"/>
    <dgm:cxn modelId="{E2D8C039-2804-4890-9F59-588C0AA85FD7}" type="presOf" srcId="{C8750414-D9B2-4BCC-966C-C2ADF1829B95}" destId="{C35C5F64-97AB-4945-ABEA-975592A7D56A}" srcOrd="0" destOrd="0" presId="urn:microsoft.com/office/officeart/2005/8/layout/process2"/>
    <dgm:cxn modelId="{A9783AEA-5C56-436D-A7E2-2A3BAEF511F5}" type="presOf" srcId="{A8E32BAF-CADD-4328-B833-FA1F99F0B160}" destId="{0FFEADF9-7928-46A2-927D-2E09788BF0F8}" srcOrd="0" destOrd="0" presId="urn:microsoft.com/office/officeart/2005/8/layout/process2"/>
    <dgm:cxn modelId="{ECC590F7-1868-4DC1-99CE-0070C9793A8F}" type="presOf" srcId="{8F0AB590-FB9A-4E8F-8148-1B56E3849AFF}" destId="{C7FD3670-89FF-4E97-9884-F72103DB9EA1}" srcOrd="0" destOrd="0" presId="urn:microsoft.com/office/officeart/2005/8/layout/process2"/>
    <dgm:cxn modelId="{EDDC7BFB-5675-49C7-BCBB-2B159E23C547}" type="presOf" srcId="{E5819142-3891-451A-8D96-754C1F52AE16}" destId="{3180D1DF-9880-4E68-8138-8EDCBA64B8EC}" srcOrd="0" destOrd="0" presId="urn:microsoft.com/office/officeart/2005/8/layout/process2"/>
    <dgm:cxn modelId="{E5645B84-9EEA-4618-B16C-39FD7F27D65C}" type="presOf" srcId="{A8C15147-FB91-421F-8498-7A5D1A02C740}" destId="{F9BF487D-FFB8-4B83-8FF7-CBFD0A8B3727}" srcOrd="1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41F034A4-D8C3-4FAF-AD7F-CEC3CFE8CE47}" type="presOf" srcId="{1001E66E-CAC4-45F7-A7CF-0B169064A368}" destId="{AE5F69C2-50CA-491E-AE92-85F9304D2611}" srcOrd="0" destOrd="0" presId="urn:microsoft.com/office/officeart/2005/8/layout/process2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484B5F6C-0E79-420D-94C9-CFFDADA8E8C5}" type="presOf" srcId="{384701B5-4E5A-415A-9FA2-5C4633AC2E5F}" destId="{4BCC773B-7807-4D38-85BF-8FF796196CEF}" srcOrd="0" destOrd="0" presId="urn:microsoft.com/office/officeart/2005/8/layout/process2"/>
    <dgm:cxn modelId="{D864B704-29E2-47D4-91D5-F6FE63D1E668}" type="presOf" srcId="{384701B5-4E5A-415A-9FA2-5C4633AC2E5F}" destId="{6E930CC5-D276-4517-8EBC-AA350B5E00EC}" srcOrd="1" destOrd="0" presId="urn:microsoft.com/office/officeart/2005/8/layout/process2"/>
    <dgm:cxn modelId="{32AFB182-CA0A-4338-946E-D8DA48C5F598}" type="presOf" srcId="{F2C4CCC1-9911-4624-9D51-27E1D953A2CD}" destId="{14048374-3D4E-4110-862A-D005A445366C}" srcOrd="0" destOrd="0" presId="urn:microsoft.com/office/officeart/2005/8/layout/process2"/>
    <dgm:cxn modelId="{C87BBC63-0891-4246-93E5-03F6D0C319DF}" type="presOf" srcId="{C141A96C-EFF9-401D-9BF7-DF59D36B94B8}" destId="{90826DCC-D115-49F2-92C3-0ADD5FF99F3A}" srcOrd="0" destOrd="0" presId="urn:microsoft.com/office/officeart/2005/8/layout/process2"/>
    <dgm:cxn modelId="{61224A33-A347-45B1-9E0A-DB4DA9D4E23C}" type="presOf" srcId="{6A033060-FD57-44CF-8E57-0D8EE4EACCA5}" destId="{6C460694-23FB-41A0-A5AF-3C039AC80E40}" srcOrd="1" destOrd="0" presId="urn:microsoft.com/office/officeart/2005/8/layout/process2"/>
    <dgm:cxn modelId="{4C9027EA-1EDF-4F33-9E83-5C69A7A4FC59}" type="presOf" srcId="{C141A96C-EFF9-401D-9BF7-DF59D36B94B8}" destId="{6AF04442-CD78-4DF1-94B0-966EB2B5CE1A}" srcOrd="1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4E033B54-233F-44D4-8D39-64A4910079CD}" type="presOf" srcId="{C85D432A-BC7F-4C23-9560-6DE04040FC64}" destId="{6D2938CF-4FA3-451A-8741-865585BF01E9}" srcOrd="0" destOrd="0" presId="urn:microsoft.com/office/officeart/2005/8/layout/process2"/>
    <dgm:cxn modelId="{F5E094D9-9737-4806-B411-3F584174FD24}" type="presParOf" srcId="{6D2938CF-4FA3-451A-8741-865585BF01E9}" destId="{3180D1DF-9880-4E68-8138-8EDCBA64B8EC}" srcOrd="0" destOrd="0" presId="urn:microsoft.com/office/officeart/2005/8/layout/process2"/>
    <dgm:cxn modelId="{0092E9FC-F4B4-4ADB-9106-0FF982BF6BD6}" type="presParOf" srcId="{6D2938CF-4FA3-451A-8741-865585BF01E9}" destId="{3048FCD8-A4A0-4FB6-BB4F-8E15CB7D72F9}" srcOrd="1" destOrd="0" presId="urn:microsoft.com/office/officeart/2005/8/layout/process2"/>
    <dgm:cxn modelId="{E02A4CDE-ABAC-43A2-8E8B-6A9BDD87F5A6}" type="presParOf" srcId="{3048FCD8-A4A0-4FB6-BB4F-8E15CB7D72F9}" destId="{6C460694-23FB-41A0-A5AF-3C039AC80E40}" srcOrd="0" destOrd="0" presId="urn:microsoft.com/office/officeart/2005/8/layout/process2"/>
    <dgm:cxn modelId="{B696BD29-EC80-4F11-B187-375AF3258746}" type="presParOf" srcId="{6D2938CF-4FA3-451A-8741-865585BF01E9}" destId="{C7FD3670-89FF-4E97-9884-F72103DB9EA1}" srcOrd="2" destOrd="0" presId="urn:microsoft.com/office/officeart/2005/8/layout/process2"/>
    <dgm:cxn modelId="{B475590A-D6AD-4195-A7C4-C67B2E8EF78A}" type="presParOf" srcId="{6D2938CF-4FA3-451A-8741-865585BF01E9}" destId="{C35C5F64-97AB-4945-ABEA-975592A7D56A}" srcOrd="3" destOrd="0" presId="urn:microsoft.com/office/officeart/2005/8/layout/process2"/>
    <dgm:cxn modelId="{E5B56818-B09E-4964-9816-5A3F4AD89F75}" type="presParOf" srcId="{C35C5F64-97AB-4945-ABEA-975592A7D56A}" destId="{6CB7CA5C-63CC-4521-9D4F-4DA8D7D414B4}" srcOrd="0" destOrd="0" presId="urn:microsoft.com/office/officeart/2005/8/layout/process2"/>
    <dgm:cxn modelId="{EC5C0E76-7A5C-4B38-8F97-5FDF2115E3D0}" type="presParOf" srcId="{6D2938CF-4FA3-451A-8741-865585BF01E9}" destId="{087F99AF-802F-4E84-B271-BFBDCBC743D5}" srcOrd="4" destOrd="0" presId="urn:microsoft.com/office/officeart/2005/8/layout/process2"/>
    <dgm:cxn modelId="{2A7B9FF3-8AE9-48A6-93F2-082A3E00D70D}" type="presParOf" srcId="{6D2938CF-4FA3-451A-8741-865585BF01E9}" destId="{90826DCC-D115-49F2-92C3-0ADD5FF99F3A}" srcOrd="5" destOrd="0" presId="urn:microsoft.com/office/officeart/2005/8/layout/process2"/>
    <dgm:cxn modelId="{6E415899-7396-426E-8F85-57FBFD4D94A9}" type="presParOf" srcId="{90826DCC-D115-49F2-92C3-0ADD5FF99F3A}" destId="{6AF04442-CD78-4DF1-94B0-966EB2B5CE1A}" srcOrd="0" destOrd="0" presId="urn:microsoft.com/office/officeart/2005/8/layout/process2"/>
    <dgm:cxn modelId="{01E2EB44-CBD9-4AF3-B00D-8AD00ACD48E6}" type="presParOf" srcId="{6D2938CF-4FA3-451A-8741-865585BF01E9}" destId="{AE5F69C2-50CA-491E-AE92-85F9304D2611}" srcOrd="6" destOrd="0" presId="urn:microsoft.com/office/officeart/2005/8/layout/process2"/>
    <dgm:cxn modelId="{D16E5A69-AA93-4D71-8E27-EB679B2D5E51}" type="presParOf" srcId="{6D2938CF-4FA3-451A-8741-865585BF01E9}" destId="{4BCC773B-7807-4D38-85BF-8FF796196CEF}" srcOrd="7" destOrd="0" presId="urn:microsoft.com/office/officeart/2005/8/layout/process2"/>
    <dgm:cxn modelId="{B5D1D057-E049-4785-B181-9CB8CD21E50B}" type="presParOf" srcId="{4BCC773B-7807-4D38-85BF-8FF796196CEF}" destId="{6E930CC5-D276-4517-8EBC-AA350B5E00EC}" srcOrd="0" destOrd="0" presId="urn:microsoft.com/office/officeart/2005/8/layout/process2"/>
    <dgm:cxn modelId="{2D09F2E4-7746-4DCC-8320-1B700984FC64}" type="presParOf" srcId="{6D2938CF-4FA3-451A-8741-865585BF01E9}" destId="{14048374-3D4E-4110-862A-D005A445366C}" srcOrd="8" destOrd="0" presId="urn:microsoft.com/office/officeart/2005/8/layout/process2"/>
    <dgm:cxn modelId="{E66507E8-4304-46C6-9788-B362A50521C2}" type="presParOf" srcId="{6D2938CF-4FA3-451A-8741-865585BF01E9}" destId="{D768E089-CF32-4C11-9250-7E09BFBAF3DB}" srcOrd="9" destOrd="0" presId="urn:microsoft.com/office/officeart/2005/8/layout/process2"/>
    <dgm:cxn modelId="{C918D492-7365-4CDF-B4C0-A6DE05DFBDCB}" type="presParOf" srcId="{D768E089-CF32-4C11-9250-7E09BFBAF3DB}" destId="{F9BF487D-FFB8-4B83-8FF7-CBFD0A8B3727}" srcOrd="0" destOrd="0" presId="urn:microsoft.com/office/officeart/2005/8/layout/process2"/>
    <dgm:cxn modelId="{0088F552-E68A-4041-A0E6-41747EFDA9D5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7DB4DBF5-AAB2-466D-88EA-497A836CA3A0}" type="presOf" srcId="{2C5D268D-359C-4279-98FA-740E6C14CF32}" destId="{AF160673-4558-4D87-B9E8-999C251AFD9B}" srcOrd="0" destOrd="0" presId="urn:microsoft.com/office/officeart/2005/8/layout/process2"/>
    <dgm:cxn modelId="{1EFF3CC9-6CC1-432E-B780-D63CF0FD4855}" type="presOf" srcId="{90F17C7E-C6E4-4FB8-8649-7678213E8D48}" destId="{CA07A03D-51B4-46C1-BF7A-0472AC09A76E}" srcOrd="1" destOrd="0" presId="urn:microsoft.com/office/officeart/2005/8/layout/process2"/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AC1A76E0-8F40-4BB6-BDC8-B88F6FB2EE34}" type="presOf" srcId="{B13AB5A1-57C5-461A-87E2-9EA71C3EAF5E}" destId="{999E0D3F-0C90-4216-A01C-DEF3F00CD53D}" srcOrd="1" destOrd="0" presId="urn:microsoft.com/office/officeart/2005/8/layout/process2"/>
    <dgm:cxn modelId="{AF4DFA88-ADD5-40F0-8334-3861BC493E4C}" type="presOf" srcId="{25CE7A8D-898E-4267-A85C-AF68E0F90A90}" destId="{B9F0797C-2B4E-4B92-9E0E-3495B339235C}" srcOrd="0" destOrd="0" presId="urn:microsoft.com/office/officeart/2005/8/layout/process2"/>
    <dgm:cxn modelId="{81F6E3AB-F92A-476E-B2A1-71B99F4353CC}" type="presOf" srcId="{724A2439-05FE-4419-A66E-8CEE87DDB0EF}" destId="{614169E4-B09C-4F72-9262-082A245F79CF}" srcOrd="0" destOrd="0" presId="urn:microsoft.com/office/officeart/2005/8/layout/process2"/>
    <dgm:cxn modelId="{0FBC9316-CF86-4B11-82B4-AF195DEFA68A}" type="presOf" srcId="{EC61E9DE-52BB-4761-8181-B4D95DB2C1DC}" destId="{F5F6E63F-818B-439C-B314-D0EED8566823}" srcOrd="1" destOrd="0" presId="urn:microsoft.com/office/officeart/2005/8/layout/process2"/>
    <dgm:cxn modelId="{9A2A6046-876F-445E-BAB6-55C90E5BB45D}" type="presOf" srcId="{2C5D268D-359C-4279-98FA-740E6C14CF32}" destId="{1227B55C-B416-4F7E-977F-8F2F44D247B8}" srcOrd="1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5327016C-ECCC-45D0-9369-E2D77861E3F0}" type="presOf" srcId="{4F2158DC-9344-4106-A982-35CB3FC58698}" destId="{3DAF7E5E-3707-4674-9AF6-86835754DFC9}" srcOrd="0" destOrd="0" presId="urn:microsoft.com/office/officeart/2005/8/layout/process2"/>
    <dgm:cxn modelId="{DA12981B-C526-42B0-85D6-5C757156C186}" type="presOf" srcId="{90F17C7E-C6E4-4FB8-8649-7678213E8D48}" destId="{5CB4CD31-AEE9-4C7F-9824-0E90651A46C9}" srcOrd="0" destOrd="0" presId="urn:microsoft.com/office/officeart/2005/8/layout/process2"/>
    <dgm:cxn modelId="{2719CC06-9A44-4535-BD09-4723B0F1BC77}" type="presOf" srcId="{EC61E9DE-52BB-4761-8181-B4D95DB2C1DC}" destId="{B2FA669E-4823-468E-8955-578446D09D59}" srcOrd="0" destOrd="0" presId="urn:microsoft.com/office/officeart/2005/8/layout/process2"/>
    <dgm:cxn modelId="{C61B7EAB-E786-403A-A902-FD44B888A8C2}" type="presOf" srcId="{5117691C-F37D-4709-A3EB-B0282593ECA9}" destId="{B1C7C687-4FFB-46BC-B9D3-A1BC941D6303}" srcOrd="0" destOrd="0" presId="urn:microsoft.com/office/officeart/2005/8/layout/process2"/>
    <dgm:cxn modelId="{3637C34D-2C99-436C-8AC6-C33969398562}" type="presOf" srcId="{B13AB5A1-57C5-461A-87E2-9EA71C3EAF5E}" destId="{B71DBEF3-5F69-41C8-8218-2880F311A295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650A2034-B31F-47B3-A394-790657D4DEF6}" type="presOf" srcId="{60E55065-3622-4BBD-B01C-AE2884D41FE3}" destId="{7E826397-6D66-49CF-9A28-D673747A65D6}" srcOrd="0" destOrd="0" presId="urn:microsoft.com/office/officeart/2005/8/layout/process2"/>
    <dgm:cxn modelId="{AAFA7B2E-79C1-4F35-B93B-FC0EAA585CF7}" type="presOf" srcId="{F2A22C1C-556E-49BB-AC6D-7F26203637AB}" destId="{78E129C6-DE27-4818-803C-D739E7CD732F}" srcOrd="0" destOrd="0" presId="urn:microsoft.com/office/officeart/2005/8/layout/process2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24433FFF-597D-49BF-8338-7855F1A24CFA}" type="presParOf" srcId="{614169E4-B09C-4F72-9262-082A245F79CF}" destId="{B1C7C687-4FFB-46BC-B9D3-A1BC941D6303}" srcOrd="0" destOrd="0" presId="urn:microsoft.com/office/officeart/2005/8/layout/process2"/>
    <dgm:cxn modelId="{E2C9E254-C597-435A-8D5B-6649DD834061}" type="presParOf" srcId="{614169E4-B09C-4F72-9262-082A245F79CF}" destId="{B2FA669E-4823-468E-8955-578446D09D59}" srcOrd="1" destOrd="0" presId="urn:microsoft.com/office/officeart/2005/8/layout/process2"/>
    <dgm:cxn modelId="{0480288A-F704-4D75-ADD8-B88CDA219C7E}" type="presParOf" srcId="{B2FA669E-4823-468E-8955-578446D09D59}" destId="{F5F6E63F-818B-439C-B314-D0EED8566823}" srcOrd="0" destOrd="0" presId="urn:microsoft.com/office/officeart/2005/8/layout/process2"/>
    <dgm:cxn modelId="{A0393271-4FC1-4812-8642-A7EA613D50A5}" type="presParOf" srcId="{614169E4-B09C-4F72-9262-082A245F79CF}" destId="{78E129C6-DE27-4818-803C-D739E7CD732F}" srcOrd="2" destOrd="0" presId="urn:microsoft.com/office/officeart/2005/8/layout/process2"/>
    <dgm:cxn modelId="{9A18F517-BABF-4C7B-8307-BB07EF188DC2}" type="presParOf" srcId="{614169E4-B09C-4F72-9262-082A245F79CF}" destId="{5CB4CD31-AEE9-4C7F-9824-0E90651A46C9}" srcOrd="3" destOrd="0" presId="urn:microsoft.com/office/officeart/2005/8/layout/process2"/>
    <dgm:cxn modelId="{87E2B2B0-1322-4AFA-ADBB-C8AB48560A4A}" type="presParOf" srcId="{5CB4CD31-AEE9-4C7F-9824-0E90651A46C9}" destId="{CA07A03D-51B4-46C1-BF7A-0472AC09A76E}" srcOrd="0" destOrd="0" presId="urn:microsoft.com/office/officeart/2005/8/layout/process2"/>
    <dgm:cxn modelId="{3A20C265-3134-4925-BD6D-8DF799A090B6}" type="presParOf" srcId="{614169E4-B09C-4F72-9262-082A245F79CF}" destId="{3DAF7E5E-3707-4674-9AF6-86835754DFC9}" srcOrd="4" destOrd="0" presId="urn:microsoft.com/office/officeart/2005/8/layout/process2"/>
    <dgm:cxn modelId="{B4CBEAF3-7015-496E-A274-33C028EE0701}" type="presParOf" srcId="{614169E4-B09C-4F72-9262-082A245F79CF}" destId="{B71DBEF3-5F69-41C8-8218-2880F311A295}" srcOrd="5" destOrd="0" presId="urn:microsoft.com/office/officeart/2005/8/layout/process2"/>
    <dgm:cxn modelId="{6386AA5F-9B53-4210-BA3A-8ECC717D7D01}" type="presParOf" srcId="{B71DBEF3-5F69-41C8-8218-2880F311A295}" destId="{999E0D3F-0C90-4216-A01C-DEF3F00CD53D}" srcOrd="0" destOrd="0" presId="urn:microsoft.com/office/officeart/2005/8/layout/process2"/>
    <dgm:cxn modelId="{4201E4DF-984B-4B20-9D46-CA7C419A963F}" type="presParOf" srcId="{614169E4-B09C-4F72-9262-082A245F79CF}" destId="{B9F0797C-2B4E-4B92-9E0E-3495B339235C}" srcOrd="6" destOrd="0" presId="urn:microsoft.com/office/officeart/2005/8/layout/process2"/>
    <dgm:cxn modelId="{34AC6C9E-045B-4D46-A822-D799C73A70CC}" type="presParOf" srcId="{614169E4-B09C-4F72-9262-082A245F79CF}" destId="{AF160673-4558-4D87-B9E8-999C251AFD9B}" srcOrd="7" destOrd="0" presId="urn:microsoft.com/office/officeart/2005/8/layout/process2"/>
    <dgm:cxn modelId="{3A43BFC9-BD43-431D-8CDD-7666C6DDA84F}" type="presParOf" srcId="{AF160673-4558-4D87-B9E8-999C251AFD9B}" destId="{1227B55C-B416-4F7E-977F-8F2F44D247B8}" srcOrd="0" destOrd="0" presId="urn:microsoft.com/office/officeart/2005/8/layout/process2"/>
    <dgm:cxn modelId="{032B71B0-F818-46C4-B28D-7531722C596D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9C89135B-2C33-46D5-9F6B-E7A09DAD0701}" type="presOf" srcId="{1001E66E-CAC4-45F7-A7CF-0B169064A368}" destId="{AE5F69C2-50CA-491E-AE92-85F9304D2611}" srcOrd="0" destOrd="0" presId="urn:microsoft.com/office/officeart/2005/8/layout/process2"/>
    <dgm:cxn modelId="{97E6728C-D77D-4CAD-AD92-61EFD23C6154}" type="presOf" srcId="{384701B5-4E5A-415A-9FA2-5C4633AC2E5F}" destId="{4BCC773B-7807-4D38-85BF-8FF796196CEF}" srcOrd="0" destOrd="0" presId="urn:microsoft.com/office/officeart/2005/8/layout/process2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90517747-B9B7-4339-AD1B-C207C157A30F}" type="presOf" srcId="{2BF87FE3-A2CA-4458-A445-7408CBEC1594}" destId="{087F99AF-802F-4E84-B271-BFBDCBC743D5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62213CF0-CA50-4B7D-BF56-79DF4AADF77A}" type="presOf" srcId="{C141A96C-EFF9-401D-9BF7-DF59D36B94B8}" destId="{90826DCC-D115-49F2-92C3-0ADD5FF99F3A}" srcOrd="0" destOrd="0" presId="urn:microsoft.com/office/officeart/2005/8/layout/process2"/>
    <dgm:cxn modelId="{CD9D712F-CEFA-46CA-A5DA-D3BA5BF5A3A3}" type="presOf" srcId="{C8750414-D9B2-4BCC-966C-C2ADF1829B95}" destId="{6CB7CA5C-63CC-4521-9D4F-4DA8D7D414B4}" srcOrd="1" destOrd="0" presId="urn:microsoft.com/office/officeart/2005/8/layout/process2"/>
    <dgm:cxn modelId="{F508310B-5461-4A99-8CE2-D416F7BFF202}" type="presOf" srcId="{6A033060-FD57-44CF-8E57-0D8EE4EACCA5}" destId="{6C460694-23FB-41A0-A5AF-3C039AC80E40}" srcOrd="1" destOrd="0" presId="urn:microsoft.com/office/officeart/2005/8/layout/process2"/>
    <dgm:cxn modelId="{6CF456C4-6BE3-4C7A-AE43-F9ABD62736E1}" type="presOf" srcId="{384701B5-4E5A-415A-9FA2-5C4633AC2E5F}" destId="{6E930CC5-D276-4517-8EBC-AA350B5E00EC}" srcOrd="1" destOrd="0" presId="urn:microsoft.com/office/officeart/2005/8/layout/process2"/>
    <dgm:cxn modelId="{A1F4BE24-CCF9-4710-8CDE-E9A9620DC208}" type="presOf" srcId="{A8E32BAF-CADD-4328-B833-FA1F99F0B160}" destId="{0FFEADF9-7928-46A2-927D-2E09788BF0F8}" srcOrd="0" destOrd="0" presId="urn:microsoft.com/office/officeart/2005/8/layout/process2"/>
    <dgm:cxn modelId="{E1B52C61-ABC9-460E-A22F-C7E1B6090DFE}" type="presOf" srcId="{F2C4CCC1-9911-4624-9D51-27E1D953A2CD}" destId="{14048374-3D4E-4110-862A-D005A445366C}" srcOrd="0" destOrd="0" presId="urn:microsoft.com/office/officeart/2005/8/layout/process2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43247A21-5A8E-4171-8D53-589C59609C14}" type="presOf" srcId="{C141A96C-EFF9-401D-9BF7-DF59D36B94B8}" destId="{6AF04442-CD78-4DF1-94B0-966EB2B5CE1A}" srcOrd="1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7BB5830E-A215-4AAA-972E-B225AB164130}" type="presOf" srcId="{A8C15147-FB91-421F-8498-7A5D1A02C740}" destId="{D768E089-CF32-4C11-9250-7E09BFBAF3DB}" srcOrd="0" destOrd="0" presId="urn:microsoft.com/office/officeart/2005/8/layout/process2"/>
    <dgm:cxn modelId="{76BBDF5E-3EFF-4B17-9420-4BEE6D8605DE}" type="presOf" srcId="{E5819142-3891-451A-8D96-754C1F52AE16}" destId="{3180D1DF-9880-4E68-8138-8EDCBA64B8EC}" srcOrd="0" destOrd="0" presId="urn:microsoft.com/office/officeart/2005/8/layout/process2"/>
    <dgm:cxn modelId="{DBC18F9A-D702-4B9E-A4EB-0F0307895E2D}" type="presOf" srcId="{C8750414-D9B2-4BCC-966C-C2ADF1829B95}" destId="{C35C5F64-97AB-4945-ABEA-975592A7D56A}" srcOrd="0" destOrd="0" presId="urn:microsoft.com/office/officeart/2005/8/layout/process2"/>
    <dgm:cxn modelId="{E26A54CC-D75E-4664-A782-1EF7B457E5F1}" type="presOf" srcId="{C85D432A-BC7F-4C23-9560-6DE04040FC64}" destId="{6D2938CF-4FA3-451A-8741-865585BF01E9}" srcOrd="0" destOrd="0" presId="urn:microsoft.com/office/officeart/2005/8/layout/process2"/>
    <dgm:cxn modelId="{FA57A314-E14E-4231-B163-3B9734FC7B7D}" type="presOf" srcId="{A8C15147-FB91-421F-8498-7A5D1A02C740}" destId="{F9BF487D-FFB8-4B83-8FF7-CBFD0A8B3727}" srcOrd="1" destOrd="0" presId="urn:microsoft.com/office/officeart/2005/8/layout/process2"/>
    <dgm:cxn modelId="{8E07243D-C3B4-4ED1-A6B7-628249252127}" type="presOf" srcId="{6A033060-FD57-44CF-8E57-0D8EE4EACCA5}" destId="{3048FCD8-A4A0-4FB6-BB4F-8E15CB7D72F9}" srcOrd="0" destOrd="0" presId="urn:microsoft.com/office/officeart/2005/8/layout/process2"/>
    <dgm:cxn modelId="{C55E69F8-F7B8-43B2-AD48-B826CA4ACF12}" type="presOf" srcId="{8F0AB590-FB9A-4E8F-8148-1B56E3849AFF}" destId="{C7FD3670-89FF-4E97-9884-F72103DB9EA1}" srcOrd="0" destOrd="0" presId="urn:microsoft.com/office/officeart/2005/8/layout/process2"/>
    <dgm:cxn modelId="{2644316B-8E65-4A76-AD4B-BEE33D9FDF53}" type="presParOf" srcId="{6D2938CF-4FA3-451A-8741-865585BF01E9}" destId="{3180D1DF-9880-4E68-8138-8EDCBA64B8EC}" srcOrd="0" destOrd="0" presId="urn:microsoft.com/office/officeart/2005/8/layout/process2"/>
    <dgm:cxn modelId="{15C0085A-8B21-44C4-9F9E-69F356A848BD}" type="presParOf" srcId="{6D2938CF-4FA3-451A-8741-865585BF01E9}" destId="{3048FCD8-A4A0-4FB6-BB4F-8E15CB7D72F9}" srcOrd="1" destOrd="0" presId="urn:microsoft.com/office/officeart/2005/8/layout/process2"/>
    <dgm:cxn modelId="{16F6ED5D-190F-4EF0-BA79-1AA36AB42145}" type="presParOf" srcId="{3048FCD8-A4A0-4FB6-BB4F-8E15CB7D72F9}" destId="{6C460694-23FB-41A0-A5AF-3C039AC80E40}" srcOrd="0" destOrd="0" presId="urn:microsoft.com/office/officeart/2005/8/layout/process2"/>
    <dgm:cxn modelId="{AFF8FFD4-9512-44EF-A54A-841364BCCC62}" type="presParOf" srcId="{6D2938CF-4FA3-451A-8741-865585BF01E9}" destId="{C7FD3670-89FF-4E97-9884-F72103DB9EA1}" srcOrd="2" destOrd="0" presId="urn:microsoft.com/office/officeart/2005/8/layout/process2"/>
    <dgm:cxn modelId="{A1C8164E-D5CC-41EF-81FB-FD966476553B}" type="presParOf" srcId="{6D2938CF-4FA3-451A-8741-865585BF01E9}" destId="{C35C5F64-97AB-4945-ABEA-975592A7D56A}" srcOrd="3" destOrd="0" presId="urn:microsoft.com/office/officeart/2005/8/layout/process2"/>
    <dgm:cxn modelId="{A14E8EDB-5EBA-4BEC-BB51-4D99588F25A4}" type="presParOf" srcId="{C35C5F64-97AB-4945-ABEA-975592A7D56A}" destId="{6CB7CA5C-63CC-4521-9D4F-4DA8D7D414B4}" srcOrd="0" destOrd="0" presId="urn:microsoft.com/office/officeart/2005/8/layout/process2"/>
    <dgm:cxn modelId="{93A95368-C052-4B51-8168-AE648393729D}" type="presParOf" srcId="{6D2938CF-4FA3-451A-8741-865585BF01E9}" destId="{087F99AF-802F-4E84-B271-BFBDCBC743D5}" srcOrd="4" destOrd="0" presId="urn:microsoft.com/office/officeart/2005/8/layout/process2"/>
    <dgm:cxn modelId="{488F53B5-9C79-478E-81D5-E89AA9EEF65F}" type="presParOf" srcId="{6D2938CF-4FA3-451A-8741-865585BF01E9}" destId="{90826DCC-D115-49F2-92C3-0ADD5FF99F3A}" srcOrd="5" destOrd="0" presId="urn:microsoft.com/office/officeart/2005/8/layout/process2"/>
    <dgm:cxn modelId="{B51B3971-9162-413C-8C0C-3A5FA732AF37}" type="presParOf" srcId="{90826DCC-D115-49F2-92C3-0ADD5FF99F3A}" destId="{6AF04442-CD78-4DF1-94B0-966EB2B5CE1A}" srcOrd="0" destOrd="0" presId="urn:microsoft.com/office/officeart/2005/8/layout/process2"/>
    <dgm:cxn modelId="{A1D644F5-B980-4BF6-BC2D-024F912F8007}" type="presParOf" srcId="{6D2938CF-4FA3-451A-8741-865585BF01E9}" destId="{AE5F69C2-50CA-491E-AE92-85F9304D2611}" srcOrd="6" destOrd="0" presId="urn:microsoft.com/office/officeart/2005/8/layout/process2"/>
    <dgm:cxn modelId="{52A1F097-6C50-488A-B2BF-98B2ABA4B196}" type="presParOf" srcId="{6D2938CF-4FA3-451A-8741-865585BF01E9}" destId="{4BCC773B-7807-4D38-85BF-8FF796196CEF}" srcOrd="7" destOrd="0" presId="urn:microsoft.com/office/officeart/2005/8/layout/process2"/>
    <dgm:cxn modelId="{141CB13F-2B1A-4C0F-A5A3-7DB8D6077478}" type="presParOf" srcId="{4BCC773B-7807-4D38-85BF-8FF796196CEF}" destId="{6E930CC5-D276-4517-8EBC-AA350B5E00EC}" srcOrd="0" destOrd="0" presId="urn:microsoft.com/office/officeart/2005/8/layout/process2"/>
    <dgm:cxn modelId="{C7ED51B4-915D-4283-BA42-B4139A32C08B}" type="presParOf" srcId="{6D2938CF-4FA3-451A-8741-865585BF01E9}" destId="{14048374-3D4E-4110-862A-D005A445366C}" srcOrd="8" destOrd="0" presId="urn:microsoft.com/office/officeart/2005/8/layout/process2"/>
    <dgm:cxn modelId="{1BF12AB6-45C5-48E5-B544-C029D1249CA8}" type="presParOf" srcId="{6D2938CF-4FA3-451A-8741-865585BF01E9}" destId="{D768E089-CF32-4C11-9250-7E09BFBAF3DB}" srcOrd="9" destOrd="0" presId="urn:microsoft.com/office/officeart/2005/8/layout/process2"/>
    <dgm:cxn modelId="{28307CD6-2C93-4952-BAD9-5C43FB40DA98}" type="presParOf" srcId="{D768E089-CF32-4C11-9250-7E09BFBAF3DB}" destId="{F9BF487D-FFB8-4B83-8FF7-CBFD0A8B3727}" srcOrd="0" destOrd="0" presId="urn:microsoft.com/office/officeart/2005/8/layout/process2"/>
    <dgm:cxn modelId="{CC6C60C4-BAEB-4597-8C9F-EDF0F9234B8B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6D595A8B-BC50-489F-A7DB-86D2BD15221B}" type="presOf" srcId="{4F2158DC-9344-4106-A982-35CB3FC58698}" destId="{3DAF7E5E-3707-4674-9AF6-86835754DFC9}" srcOrd="0" destOrd="0" presId="urn:microsoft.com/office/officeart/2005/8/layout/process2"/>
    <dgm:cxn modelId="{19D2E7FE-8021-4BB8-84CC-2D4605933877}" type="presOf" srcId="{5117691C-F37D-4709-A3EB-B0282593ECA9}" destId="{B1C7C687-4FFB-46BC-B9D3-A1BC941D6303}" srcOrd="0" destOrd="0" presId="urn:microsoft.com/office/officeart/2005/8/layout/process2"/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3C816355-0E21-49D0-A335-89B466C09CF2}" type="presOf" srcId="{EC61E9DE-52BB-4761-8181-B4D95DB2C1DC}" destId="{B2FA669E-4823-468E-8955-578446D09D59}" srcOrd="0" destOrd="0" presId="urn:microsoft.com/office/officeart/2005/8/layout/process2"/>
    <dgm:cxn modelId="{DD92C47B-84D0-42C5-9101-EDEDF2FE7421}" type="presOf" srcId="{2C5D268D-359C-4279-98FA-740E6C14CF32}" destId="{1227B55C-B416-4F7E-977F-8F2F44D247B8}" srcOrd="1" destOrd="0" presId="urn:microsoft.com/office/officeart/2005/8/layout/process2"/>
    <dgm:cxn modelId="{18AAD77C-CF4A-4D75-9718-6A6C80E5409B}" type="presOf" srcId="{2C5D268D-359C-4279-98FA-740E6C14CF32}" destId="{AF160673-4558-4D87-B9E8-999C251AFD9B}" srcOrd="0" destOrd="0" presId="urn:microsoft.com/office/officeart/2005/8/layout/process2"/>
    <dgm:cxn modelId="{8EADCBD8-6A85-4FCC-ADF8-17C896C4BE06}" type="presOf" srcId="{90F17C7E-C6E4-4FB8-8649-7678213E8D48}" destId="{CA07A03D-51B4-46C1-BF7A-0472AC09A76E}" srcOrd="1" destOrd="0" presId="urn:microsoft.com/office/officeart/2005/8/layout/process2"/>
    <dgm:cxn modelId="{7D90A624-A4BE-436B-B8A0-7A8CF1E00B15}" type="presOf" srcId="{60E55065-3622-4BBD-B01C-AE2884D41FE3}" destId="{7E826397-6D66-49CF-9A28-D673747A65D6}" srcOrd="0" destOrd="0" presId="urn:microsoft.com/office/officeart/2005/8/layout/process2"/>
    <dgm:cxn modelId="{C3416971-C0B2-49B8-A8A5-22C0DC1F5C74}" type="presOf" srcId="{B13AB5A1-57C5-461A-87E2-9EA71C3EAF5E}" destId="{B71DBEF3-5F69-41C8-8218-2880F311A295}" srcOrd="0" destOrd="0" presId="urn:microsoft.com/office/officeart/2005/8/layout/process2"/>
    <dgm:cxn modelId="{22939AE6-AF77-49FA-B2A5-53CB8E0C1BB3}" type="presOf" srcId="{F2A22C1C-556E-49BB-AC6D-7F26203637AB}" destId="{78E129C6-DE27-4818-803C-D739E7CD732F}" srcOrd="0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3E9C1520-41C4-4A44-BB10-14DA31BE0F9E}" type="presOf" srcId="{EC61E9DE-52BB-4761-8181-B4D95DB2C1DC}" destId="{F5F6E63F-818B-439C-B314-D0EED8566823}" srcOrd="1" destOrd="0" presId="urn:microsoft.com/office/officeart/2005/8/layout/process2"/>
    <dgm:cxn modelId="{D51937F3-7CB4-46C8-A876-23B66A83B70E}" type="presOf" srcId="{25CE7A8D-898E-4267-A85C-AF68E0F90A90}" destId="{B9F0797C-2B4E-4B92-9E0E-3495B339235C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523064B7-62C1-4CCA-9542-3E7FCAAE6156}" type="presOf" srcId="{724A2439-05FE-4419-A66E-8CEE87DDB0EF}" destId="{614169E4-B09C-4F72-9262-082A245F79CF}" srcOrd="0" destOrd="0" presId="urn:microsoft.com/office/officeart/2005/8/layout/process2"/>
    <dgm:cxn modelId="{56D0FF3B-4809-460F-A1CE-AE68D6A95C5C}" type="presOf" srcId="{B13AB5A1-57C5-461A-87E2-9EA71C3EAF5E}" destId="{999E0D3F-0C90-4216-A01C-DEF3F00CD53D}" srcOrd="1" destOrd="0" presId="urn:microsoft.com/office/officeart/2005/8/layout/process2"/>
    <dgm:cxn modelId="{A72141D5-9291-470E-82F7-12A9446C281C}" type="presOf" srcId="{90F17C7E-C6E4-4FB8-8649-7678213E8D48}" destId="{5CB4CD31-AEE9-4C7F-9824-0E90651A46C9}" srcOrd="0" destOrd="0" presId="urn:microsoft.com/office/officeart/2005/8/layout/process2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2B10529C-E684-4A46-9002-6F1B3E0E0C6E}" type="presParOf" srcId="{614169E4-B09C-4F72-9262-082A245F79CF}" destId="{B1C7C687-4FFB-46BC-B9D3-A1BC941D6303}" srcOrd="0" destOrd="0" presId="urn:microsoft.com/office/officeart/2005/8/layout/process2"/>
    <dgm:cxn modelId="{5D610DD0-3B0A-4C70-A1A9-00FD97DEDE34}" type="presParOf" srcId="{614169E4-B09C-4F72-9262-082A245F79CF}" destId="{B2FA669E-4823-468E-8955-578446D09D59}" srcOrd="1" destOrd="0" presId="urn:microsoft.com/office/officeart/2005/8/layout/process2"/>
    <dgm:cxn modelId="{7F144349-9EB9-4418-9B8F-DDD47765C8CB}" type="presParOf" srcId="{B2FA669E-4823-468E-8955-578446D09D59}" destId="{F5F6E63F-818B-439C-B314-D0EED8566823}" srcOrd="0" destOrd="0" presId="urn:microsoft.com/office/officeart/2005/8/layout/process2"/>
    <dgm:cxn modelId="{5008EA5D-194E-4245-A22A-D307E3443C86}" type="presParOf" srcId="{614169E4-B09C-4F72-9262-082A245F79CF}" destId="{78E129C6-DE27-4818-803C-D739E7CD732F}" srcOrd="2" destOrd="0" presId="urn:microsoft.com/office/officeart/2005/8/layout/process2"/>
    <dgm:cxn modelId="{5B58C51E-BC09-4CFC-A97D-BD63E94CC45D}" type="presParOf" srcId="{614169E4-B09C-4F72-9262-082A245F79CF}" destId="{5CB4CD31-AEE9-4C7F-9824-0E90651A46C9}" srcOrd="3" destOrd="0" presId="urn:microsoft.com/office/officeart/2005/8/layout/process2"/>
    <dgm:cxn modelId="{8034A8F4-5C52-45CA-B645-E686CF4357E2}" type="presParOf" srcId="{5CB4CD31-AEE9-4C7F-9824-0E90651A46C9}" destId="{CA07A03D-51B4-46C1-BF7A-0472AC09A76E}" srcOrd="0" destOrd="0" presId="urn:microsoft.com/office/officeart/2005/8/layout/process2"/>
    <dgm:cxn modelId="{86673B37-674D-47AB-B18C-10DCC99D8BC2}" type="presParOf" srcId="{614169E4-B09C-4F72-9262-082A245F79CF}" destId="{3DAF7E5E-3707-4674-9AF6-86835754DFC9}" srcOrd="4" destOrd="0" presId="urn:microsoft.com/office/officeart/2005/8/layout/process2"/>
    <dgm:cxn modelId="{6C43766F-CD52-445D-A072-7E132DD20095}" type="presParOf" srcId="{614169E4-B09C-4F72-9262-082A245F79CF}" destId="{B71DBEF3-5F69-41C8-8218-2880F311A295}" srcOrd="5" destOrd="0" presId="urn:microsoft.com/office/officeart/2005/8/layout/process2"/>
    <dgm:cxn modelId="{EF47BD45-DF8D-4A93-BF7C-157B0B107BF9}" type="presParOf" srcId="{B71DBEF3-5F69-41C8-8218-2880F311A295}" destId="{999E0D3F-0C90-4216-A01C-DEF3F00CD53D}" srcOrd="0" destOrd="0" presId="urn:microsoft.com/office/officeart/2005/8/layout/process2"/>
    <dgm:cxn modelId="{E51CEBE4-A7B4-400D-BF1C-50B343A65DFA}" type="presParOf" srcId="{614169E4-B09C-4F72-9262-082A245F79CF}" destId="{B9F0797C-2B4E-4B92-9E0E-3495B339235C}" srcOrd="6" destOrd="0" presId="urn:microsoft.com/office/officeart/2005/8/layout/process2"/>
    <dgm:cxn modelId="{C7D20812-63CC-4C59-B4A6-C533BD7792AC}" type="presParOf" srcId="{614169E4-B09C-4F72-9262-082A245F79CF}" destId="{AF160673-4558-4D87-B9E8-999C251AFD9B}" srcOrd="7" destOrd="0" presId="urn:microsoft.com/office/officeart/2005/8/layout/process2"/>
    <dgm:cxn modelId="{49DA4415-4D8D-41C5-8733-FD4C5102EB52}" type="presParOf" srcId="{AF160673-4558-4D87-B9E8-999C251AFD9B}" destId="{1227B55C-B416-4F7E-977F-8F2F44D247B8}" srcOrd="0" destOrd="0" presId="urn:microsoft.com/office/officeart/2005/8/layout/process2"/>
    <dgm:cxn modelId="{9BEF510C-8744-4053-96FD-45294EEE66A6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26DA4730-060B-44A6-9BEA-2D1934F23B0E}" type="presOf" srcId="{8F0AB590-FB9A-4E8F-8148-1B56E3849AFF}" destId="{C7FD3670-89FF-4E97-9884-F72103DB9EA1}" srcOrd="0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8ED31E3A-BCFB-474D-AEF6-6FE3827639E7}" type="presOf" srcId="{C85D432A-BC7F-4C23-9560-6DE04040FC64}" destId="{6D2938CF-4FA3-451A-8741-865585BF01E9}" srcOrd="0" destOrd="0" presId="urn:microsoft.com/office/officeart/2005/8/layout/process2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32D9E8B7-A604-435E-BC60-0C7783BC5279}" type="presOf" srcId="{F2C4CCC1-9911-4624-9D51-27E1D953A2CD}" destId="{14048374-3D4E-4110-862A-D005A445366C}" srcOrd="0" destOrd="0" presId="urn:microsoft.com/office/officeart/2005/8/layout/process2"/>
    <dgm:cxn modelId="{3B42091E-1D66-45A5-817B-2601245F5D75}" type="presOf" srcId="{A8C15147-FB91-421F-8498-7A5D1A02C740}" destId="{D768E089-CF32-4C11-9250-7E09BFBAF3DB}" srcOrd="0" destOrd="0" presId="urn:microsoft.com/office/officeart/2005/8/layout/process2"/>
    <dgm:cxn modelId="{F1F08762-763B-46DB-B310-B0301E2FF434}" type="presOf" srcId="{A8C15147-FB91-421F-8498-7A5D1A02C740}" destId="{F9BF487D-FFB8-4B83-8FF7-CBFD0A8B3727}" srcOrd="1" destOrd="0" presId="urn:microsoft.com/office/officeart/2005/8/layout/process2"/>
    <dgm:cxn modelId="{3A1127C4-E28E-44DC-BE43-414260F4E9CE}" type="presOf" srcId="{6A033060-FD57-44CF-8E57-0D8EE4EACCA5}" destId="{6C460694-23FB-41A0-A5AF-3C039AC80E40}" srcOrd="1" destOrd="0" presId="urn:microsoft.com/office/officeart/2005/8/layout/process2"/>
    <dgm:cxn modelId="{6834B5C0-37EE-4441-84F6-0F352F239E65}" type="presOf" srcId="{384701B5-4E5A-415A-9FA2-5C4633AC2E5F}" destId="{6E930CC5-D276-4517-8EBC-AA350B5E00EC}" srcOrd="1" destOrd="0" presId="urn:microsoft.com/office/officeart/2005/8/layout/process2"/>
    <dgm:cxn modelId="{3DE80039-E8D9-4CF2-ADC8-42E5B74BE8E1}" type="presOf" srcId="{1001E66E-CAC4-45F7-A7CF-0B169064A368}" destId="{AE5F69C2-50CA-491E-AE92-85F9304D2611}" srcOrd="0" destOrd="0" presId="urn:microsoft.com/office/officeart/2005/8/layout/process2"/>
    <dgm:cxn modelId="{FCABF758-EAD8-42F1-8B87-36CDC18A14CE}" type="presOf" srcId="{384701B5-4E5A-415A-9FA2-5C4633AC2E5F}" destId="{4BCC773B-7807-4D38-85BF-8FF796196CEF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ED229494-1890-4C59-842F-44E5BA4A3C76}" type="presOf" srcId="{2BF87FE3-A2CA-4458-A445-7408CBEC1594}" destId="{087F99AF-802F-4E84-B271-BFBDCBC743D5}" srcOrd="0" destOrd="0" presId="urn:microsoft.com/office/officeart/2005/8/layout/process2"/>
    <dgm:cxn modelId="{5400E4D1-76DE-46AF-813E-B3B2717CDE57}" type="presOf" srcId="{E5819142-3891-451A-8D96-754C1F52AE16}" destId="{3180D1DF-9880-4E68-8138-8EDCBA64B8EC}" srcOrd="0" destOrd="0" presId="urn:microsoft.com/office/officeart/2005/8/layout/process2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D18C94EA-DCFC-49CB-A6F2-925EC7E3BDA4}" type="presOf" srcId="{C8750414-D9B2-4BCC-966C-C2ADF1829B95}" destId="{6CB7CA5C-63CC-4521-9D4F-4DA8D7D414B4}" srcOrd="1" destOrd="0" presId="urn:microsoft.com/office/officeart/2005/8/layout/process2"/>
    <dgm:cxn modelId="{5DAB9E6B-455C-424C-BB1F-B5DDA197C1F3}" type="presOf" srcId="{6A033060-FD57-44CF-8E57-0D8EE4EACCA5}" destId="{3048FCD8-A4A0-4FB6-BB4F-8E15CB7D72F9}" srcOrd="0" destOrd="0" presId="urn:microsoft.com/office/officeart/2005/8/layout/process2"/>
    <dgm:cxn modelId="{A209394D-36FF-45F6-813B-6F79FD1270A7}" type="presOf" srcId="{C141A96C-EFF9-401D-9BF7-DF59D36B94B8}" destId="{6AF04442-CD78-4DF1-94B0-966EB2B5CE1A}" srcOrd="1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672891B2-9770-4758-82E9-871B5393CB58}" type="presOf" srcId="{C8750414-D9B2-4BCC-966C-C2ADF1829B95}" destId="{C35C5F64-97AB-4945-ABEA-975592A7D56A}" srcOrd="0" destOrd="0" presId="urn:microsoft.com/office/officeart/2005/8/layout/process2"/>
    <dgm:cxn modelId="{77E46A79-58AA-4E2A-BFA4-30EBDD4B39B5}" type="presOf" srcId="{C141A96C-EFF9-401D-9BF7-DF59D36B94B8}" destId="{90826DCC-D115-49F2-92C3-0ADD5FF99F3A}" srcOrd="0" destOrd="0" presId="urn:microsoft.com/office/officeart/2005/8/layout/process2"/>
    <dgm:cxn modelId="{CB072981-7BF8-4205-BA82-34887829CAAD}" type="presOf" srcId="{A8E32BAF-CADD-4328-B833-FA1F99F0B160}" destId="{0FFEADF9-7928-46A2-927D-2E09788BF0F8}" srcOrd="0" destOrd="0" presId="urn:microsoft.com/office/officeart/2005/8/layout/process2"/>
    <dgm:cxn modelId="{D492ABF7-04EB-4C5C-89C4-454FDD1192C0}" type="presParOf" srcId="{6D2938CF-4FA3-451A-8741-865585BF01E9}" destId="{3180D1DF-9880-4E68-8138-8EDCBA64B8EC}" srcOrd="0" destOrd="0" presId="urn:microsoft.com/office/officeart/2005/8/layout/process2"/>
    <dgm:cxn modelId="{710141C8-E791-4E5A-AB22-2750C8423490}" type="presParOf" srcId="{6D2938CF-4FA3-451A-8741-865585BF01E9}" destId="{3048FCD8-A4A0-4FB6-BB4F-8E15CB7D72F9}" srcOrd="1" destOrd="0" presId="urn:microsoft.com/office/officeart/2005/8/layout/process2"/>
    <dgm:cxn modelId="{77E66241-E8BB-4408-84E1-FE0A16433678}" type="presParOf" srcId="{3048FCD8-A4A0-4FB6-BB4F-8E15CB7D72F9}" destId="{6C460694-23FB-41A0-A5AF-3C039AC80E40}" srcOrd="0" destOrd="0" presId="urn:microsoft.com/office/officeart/2005/8/layout/process2"/>
    <dgm:cxn modelId="{EE52E201-3CB9-455D-8921-6F82B56476C7}" type="presParOf" srcId="{6D2938CF-4FA3-451A-8741-865585BF01E9}" destId="{C7FD3670-89FF-4E97-9884-F72103DB9EA1}" srcOrd="2" destOrd="0" presId="urn:microsoft.com/office/officeart/2005/8/layout/process2"/>
    <dgm:cxn modelId="{DF647603-E358-4B64-8912-4F1DC23430BD}" type="presParOf" srcId="{6D2938CF-4FA3-451A-8741-865585BF01E9}" destId="{C35C5F64-97AB-4945-ABEA-975592A7D56A}" srcOrd="3" destOrd="0" presId="urn:microsoft.com/office/officeart/2005/8/layout/process2"/>
    <dgm:cxn modelId="{9032BBDD-1F98-4F2F-8E9D-365FB9521FC8}" type="presParOf" srcId="{C35C5F64-97AB-4945-ABEA-975592A7D56A}" destId="{6CB7CA5C-63CC-4521-9D4F-4DA8D7D414B4}" srcOrd="0" destOrd="0" presId="urn:microsoft.com/office/officeart/2005/8/layout/process2"/>
    <dgm:cxn modelId="{15BA4280-112E-4D59-B0A2-CFFDF16E3FFA}" type="presParOf" srcId="{6D2938CF-4FA3-451A-8741-865585BF01E9}" destId="{087F99AF-802F-4E84-B271-BFBDCBC743D5}" srcOrd="4" destOrd="0" presId="urn:microsoft.com/office/officeart/2005/8/layout/process2"/>
    <dgm:cxn modelId="{6F44E95B-538A-448E-B4AE-4D3A0C504E82}" type="presParOf" srcId="{6D2938CF-4FA3-451A-8741-865585BF01E9}" destId="{90826DCC-D115-49F2-92C3-0ADD5FF99F3A}" srcOrd="5" destOrd="0" presId="urn:microsoft.com/office/officeart/2005/8/layout/process2"/>
    <dgm:cxn modelId="{CD42C2F5-EDDD-4ADA-9459-CAF3492F27E9}" type="presParOf" srcId="{90826DCC-D115-49F2-92C3-0ADD5FF99F3A}" destId="{6AF04442-CD78-4DF1-94B0-966EB2B5CE1A}" srcOrd="0" destOrd="0" presId="urn:microsoft.com/office/officeart/2005/8/layout/process2"/>
    <dgm:cxn modelId="{2DE02B47-7C66-4FC3-83AB-138B3408798D}" type="presParOf" srcId="{6D2938CF-4FA3-451A-8741-865585BF01E9}" destId="{AE5F69C2-50CA-491E-AE92-85F9304D2611}" srcOrd="6" destOrd="0" presId="urn:microsoft.com/office/officeart/2005/8/layout/process2"/>
    <dgm:cxn modelId="{65963D35-F5EA-42CC-B014-7E05C4CA0F40}" type="presParOf" srcId="{6D2938CF-4FA3-451A-8741-865585BF01E9}" destId="{4BCC773B-7807-4D38-85BF-8FF796196CEF}" srcOrd="7" destOrd="0" presId="urn:microsoft.com/office/officeart/2005/8/layout/process2"/>
    <dgm:cxn modelId="{1D160C49-5D6B-4A36-9D02-C50F457A8AF1}" type="presParOf" srcId="{4BCC773B-7807-4D38-85BF-8FF796196CEF}" destId="{6E930CC5-D276-4517-8EBC-AA350B5E00EC}" srcOrd="0" destOrd="0" presId="urn:microsoft.com/office/officeart/2005/8/layout/process2"/>
    <dgm:cxn modelId="{CDB6A734-D0BF-472E-9DAB-3FA02B85CCE4}" type="presParOf" srcId="{6D2938CF-4FA3-451A-8741-865585BF01E9}" destId="{14048374-3D4E-4110-862A-D005A445366C}" srcOrd="8" destOrd="0" presId="urn:microsoft.com/office/officeart/2005/8/layout/process2"/>
    <dgm:cxn modelId="{301DBBBD-A4ED-4667-B96E-7C7ECC93A3CD}" type="presParOf" srcId="{6D2938CF-4FA3-451A-8741-865585BF01E9}" destId="{D768E089-CF32-4C11-9250-7E09BFBAF3DB}" srcOrd="9" destOrd="0" presId="urn:microsoft.com/office/officeart/2005/8/layout/process2"/>
    <dgm:cxn modelId="{981666C9-45E6-42AB-9F82-66B76047C991}" type="presParOf" srcId="{D768E089-CF32-4C11-9250-7E09BFBAF3DB}" destId="{F9BF487D-FFB8-4B83-8FF7-CBFD0A8B3727}" srcOrd="0" destOrd="0" presId="urn:microsoft.com/office/officeart/2005/8/layout/process2"/>
    <dgm:cxn modelId="{5F46FC1C-F67F-4C79-8F96-CD5D1D69F62E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D5AA0E19-A808-421B-B1B4-BD4C62377040}" type="presOf" srcId="{90F17C7E-C6E4-4FB8-8649-7678213E8D48}" destId="{5CB4CD31-AEE9-4C7F-9824-0E90651A46C9}" srcOrd="0" destOrd="0" presId="urn:microsoft.com/office/officeart/2005/8/layout/process2"/>
    <dgm:cxn modelId="{1919B321-6B59-4EFD-A97D-F7993C8ED2BF}" type="presOf" srcId="{5117691C-F37D-4709-A3EB-B0282593ECA9}" destId="{B1C7C687-4FFB-46BC-B9D3-A1BC941D6303}" srcOrd="0" destOrd="0" presId="urn:microsoft.com/office/officeart/2005/8/layout/process2"/>
    <dgm:cxn modelId="{BFFA910B-E633-4069-BEE2-C2B159204C1C}" type="presOf" srcId="{F2A22C1C-556E-49BB-AC6D-7F26203637AB}" destId="{78E129C6-DE27-4818-803C-D739E7CD732F}" srcOrd="0" destOrd="0" presId="urn:microsoft.com/office/officeart/2005/8/layout/process2"/>
    <dgm:cxn modelId="{12DD8285-16AB-40C8-8705-0B992079107B}" type="presOf" srcId="{60E55065-3622-4BBD-B01C-AE2884D41FE3}" destId="{7E826397-6D66-49CF-9A28-D673747A65D6}" srcOrd="0" destOrd="0" presId="urn:microsoft.com/office/officeart/2005/8/layout/process2"/>
    <dgm:cxn modelId="{DCEA9AF1-31FC-4326-A0C6-5C7282F97ABF}" type="presOf" srcId="{2C5D268D-359C-4279-98FA-740E6C14CF32}" destId="{1227B55C-B416-4F7E-977F-8F2F44D247B8}" srcOrd="1" destOrd="0" presId="urn:microsoft.com/office/officeart/2005/8/layout/process2"/>
    <dgm:cxn modelId="{9156B0EC-1572-41E0-8FDB-6AA4C019DE9A}" type="presOf" srcId="{B13AB5A1-57C5-461A-87E2-9EA71C3EAF5E}" destId="{B71DBEF3-5F69-41C8-8218-2880F311A295}" srcOrd="0" destOrd="0" presId="urn:microsoft.com/office/officeart/2005/8/layout/process2"/>
    <dgm:cxn modelId="{9E594245-8C93-4F52-827B-DCF05F627989}" type="presOf" srcId="{4F2158DC-9344-4106-A982-35CB3FC58698}" destId="{3DAF7E5E-3707-4674-9AF6-86835754DFC9}" srcOrd="0" destOrd="0" presId="urn:microsoft.com/office/officeart/2005/8/layout/process2"/>
    <dgm:cxn modelId="{AC0B5133-C0E7-48C4-AB55-10F1021B7575}" type="presOf" srcId="{25CE7A8D-898E-4267-A85C-AF68E0F90A90}" destId="{B9F0797C-2B4E-4B92-9E0E-3495B339235C}" srcOrd="0" destOrd="0" presId="urn:microsoft.com/office/officeart/2005/8/layout/process2"/>
    <dgm:cxn modelId="{B8BAF1F2-DE9C-4109-9F52-806D83355B81}" type="presOf" srcId="{EC61E9DE-52BB-4761-8181-B4D95DB2C1DC}" destId="{F5F6E63F-818B-439C-B314-D0EED8566823}" srcOrd="1" destOrd="0" presId="urn:microsoft.com/office/officeart/2005/8/layout/process2"/>
    <dgm:cxn modelId="{EF5474C3-0FBD-4297-A3D4-1D0D6EF9A40A}" type="presOf" srcId="{90F17C7E-C6E4-4FB8-8649-7678213E8D48}" destId="{CA07A03D-51B4-46C1-BF7A-0472AC09A76E}" srcOrd="1" destOrd="0" presId="urn:microsoft.com/office/officeart/2005/8/layout/process2"/>
    <dgm:cxn modelId="{24B68597-10F2-4F66-B7B4-17FA05FBB515}" type="presOf" srcId="{2C5D268D-359C-4279-98FA-740E6C14CF32}" destId="{AF160673-4558-4D87-B9E8-999C251AFD9B}" srcOrd="0" destOrd="0" presId="urn:microsoft.com/office/officeart/2005/8/layout/process2"/>
    <dgm:cxn modelId="{871C9581-796F-460B-BCCD-2CBB29E30901}" type="presOf" srcId="{B13AB5A1-57C5-461A-87E2-9EA71C3EAF5E}" destId="{999E0D3F-0C90-4216-A01C-DEF3F00CD53D}" srcOrd="1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58D35BF2-B58D-4860-B04A-73FB442DCDF5}" type="presOf" srcId="{724A2439-05FE-4419-A66E-8CEE87DDB0EF}" destId="{614169E4-B09C-4F72-9262-082A245F79CF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3092E4FF-FAE1-44EF-A534-8DAC97B03B1F}" type="presOf" srcId="{EC61E9DE-52BB-4761-8181-B4D95DB2C1DC}" destId="{B2FA669E-4823-468E-8955-578446D09D59}" srcOrd="0" destOrd="0" presId="urn:microsoft.com/office/officeart/2005/8/layout/process2"/>
    <dgm:cxn modelId="{A311828D-024A-4BA1-BC84-C0AD50698CC3}" type="presParOf" srcId="{614169E4-B09C-4F72-9262-082A245F79CF}" destId="{B1C7C687-4FFB-46BC-B9D3-A1BC941D6303}" srcOrd="0" destOrd="0" presId="urn:microsoft.com/office/officeart/2005/8/layout/process2"/>
    <dgm:cxn modelId="{56D36C3D-0133-4C20-95F0-4F0FB0023BE6}" type="presParOf" srcId="{614169E4-B09C-4F72-9262-082A245F79CF}" destId="{B2FA669E-4823-468E-8955-578446D09D59}" srcOrd="1" destOrd="0" presId="urn:microsoft.com/office/officeart/2005/8/layout/process2"/>
    <dgm:cxn modelId="{050A37BC-858A-4A40-9AF6-C9E745E831F3}" type="presParOf" srcId="{B2FA669E-4823-468E-8955-578446D09D59}" destId="{F5F6E63F-818B-439C-B314-D0EED8566823}" srcOrd="0" destOrd="0" presId="urn:microsoft.com/office/officeart/2005/8/layout/process2"/>
    <dgm:cxn modelId="{8C935DED-9336-4039-833F-62327531349C}" type="presParOf" srcId="{614169E4-B09C-4F72-9262-082A245F79CF}" destId="{78E129C6-DE27-4818-803C-D739E7CD732F}" srcOrd="2" destOrd="0" presId="urn:microsoft.com/office/officeart/2005/8/layout/process2"/>
    <dgm:cxn modelId="{2D562300-B3D8-48C7-800C-2BBB570C5FCB}" type="presParOf" srcId="{614169E4-B09C-4F72-9262-082A245F79CF}" destId="{5CB4CD31-AEE9-4C7F-9824-0E90651A46C9}" srcOrd="3" destOrd="0" presId="urn:microsoft.com/office/officeart/2005/8/layout/process2"/>
    <dgm:cxn modelId="{2E422284-950C-423A-9914-B8EE58315F3C}" type="presParOf" srcId="{5CB4CD31-AEE9-4C7F-9824-0E90651A46C9}" destId="{CA07A03D-51B4-46C1-BF7A-0472AC09A76E}" srcOrd="0" destOrd="0" presId="urn:microsoft.com/office/officeart/2005/8/layout/process2"/>
    <dgm:cxn modelId="{1F89C916-3F37-46A0-A6DE-855C29ED8C53}" type="presParOf" srcId="{614169E4-B09C-4F72-9262-082A245F79CF}" destId="{3DAF7E5E-3707-4674-9AF6-86835754DFC9}" srcOrd="4" destOrd="0" presId="urn:microsoft.com/office/officeart/2005/8/layout/process2"/>
    <dgm:cxn modelId="{C8EBA42B-BD21-4B63-9996-49A5DF12FDD8}" type="presParOf" srcId="{614169E4-B09C-4F72-9262-082A245F79CF}" destId="{B71DBEF3-5F69-41C8-8218-2880F311A295}" srcOrd="5" destOrd="0" presId="urn:microsoft.com/office/officeart/2005/8/layout/process2"/>
    <dgm:cxn modelId="{56AE2416-985F-4AA2-A1B0-2B8393AA5FFB}" type="presParOf" srcId="{B71DBEF3-5F69-41C8-8218-2880F311A295}" destId="{999E0D3F-0C90-4216-A01C-DEF3F00CD53D}" srcOrd="0" destOrd="0" presId="urn:microsoft.com/office/officeart/2005/8/layout/process2"/>
    <dgm:cxn modelId="{FF1893ED-35A1-4035-B4E6-7A8C9034FCEE}" type="presParOf" srcId="{614169E4-B09C-4F72-9262-082A245F79CF}" destId="{B9F0797C-2B4E-4B92-9E0E-3495B339235C}" srcOrd="6" destOrd="0" presId="urn:microsoft.com/office/officeart/2005/8/layout/process2"/>
    <dgm:cxn modelId="{3B6A0E90-35A1-4E78-98DE-39E50C40812E}" type="presParOf" srcId="{614169E4-B09C-4F72-9262-082A245F79CF}" destId="{AF160673-4558-4D87-B9E8-999C251AFD9B}" srcOrd="7" destOrd="0" presId="urn:microsoft.com/office/officeart/2005/8/layout/process2"/>
    <dgm:cxn modelId="{7370198A-C6C2-4AD1-9B12-DD04DA986A27}" type="presParOf" srcId="{AF160673-4558-4D87-B9E8-999C251AFD9B}" destId="{1227B55C-B416-4F7E-977F-8F2F44D247B8}" srcOrd="0" destOrd="0" presId="urn:microsoft.com/office/officeart/2005/8/layout/process2"/>
    <dgm:cxn modelId="{B22DC60C-1CE6-429A-8153-DF7B4F4B3AC5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E8F448A5-A14B-46B8-8A67-E10FD33DE149}" type="presOf" srcId="{384701B5-4E5A-415A-9FA2-5C4633AC2E5F}" destId="{4BCC773B-7807-4D38-85BF-8FF796196CEF}" srcOrd="0" destOrd="0" presId="urn:microsoft.com/office/officeart/2005/8/layout/process2"/>
    <dgm:cxn modelId="{BE672DD3-519F-48E6-BEEC-B1C70CD0FBDB}" type="presOf" srcId="{F2C4CCC1-9911-4624-9D51-27E1D953A2CD}" destId="{14048374-3D4E-4110-862A-D005A445366C}" srcOrd="0" destOrd="0" presId="urn:microsoft.com/office/officeart/2005/8/layout/process2"/>
    <dgm:cxn modelId="{7EE177B4-D05F-41C2-A2E8-BE5F79E98CFA}" type="presOf" srcId="{C8750414-D9B2-4BCC-966C-C2ADF1829B95}" destId="{6CB7CA5C-63CC-4521-9D4F-4DA8D7D414B4}" srcOrd="1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6F8471FB-4118-4B31-A17A-AD5FC79E6A73}" type="presOf" srcId="{8F0AB590-FB9A-4E8F-8148-1B56E3849AFF}" destId="{C7FD3670-89FF-4E97-9884-F72103DB9EA1}" srcOrd="0" destOrd="0" presId="urn:microsoft.com/office/officeart/2005/8/layout/process2"/>
    <dgm:cxn modelId="{BCFEB1A4-F3AA-4694-B6FA-6C7868CE10C8}" type="presOf" srcId="{6A033060-FD57-44CF-8E57-0D8EE4EACCA5}" destId="{6C460694-23FB-41A0-A5AF-3C039AC80E40}" srcOrd="1" destOrd="0" presId="urn:microsoft.com/office/officeart/2005/8/layout/process2"/>
    <dgm:cxn modelId="{AF2A3ECF-AF18-4311-A5EB-52494828DA42}" type="presOf" srcId="{C8750414-D9B2-4BCC-966C-C2ADF1829B95}" destId="{C35C5F64-97AB-4945-ABEA-975592A7D56A}" srcOrd="0" destOrd="0" presId="urn:microsoft.com/office/officeart/2005/8/layout/process2"/>
    <dgm:cxn modelId="{BDA20AD1-F1C6-4D67-9202-23CBB8CF2B46}" type="presOf" srcId="{C141A96C-EFF9-401D-9BF7-DF59D36B94B8}" destId="{6AF04442-CD78-4DF1-94B0-966EB2B5CE1A}" srcOrd="1" destOrd="0" presId="urn:microsoft.com/office/officeart/2005/8/layout/process2"/>
    <dgm:cxn modelId="{02C8AA58-45B3-4E07-BFFE-7FB9D5AB8233}" type="presOf" srcId="{2BF87FE3-A2CA-4458-A445-7408CBEC1594}" destId="{087F99AF-802F-4E84-B271-BFBDCBC743D5}" srcOrd="0" destOrd="0" presId="urn:microsoft.com/office/officeart/2005/8/layout/process2"/>
    <dgm:cxn modelId="{615896BA-4C6C-4BFA-8F42-BDC412A46514}" type="presOf" srcId="{C85D432A-BC7F-4C23-9560-6DE04040FC64}" destId="{6D2938CF-4FA3-451A-8741-865585BF01E9}" srcOrd="0" destOrd="0" presId="urn:microsoft.com/office/officeart/2005/8/layout/process2"/>
    <dgm:cxn modelId="{F85CD9E0-2A60-4BD8-A784-EAABE2653B78}" type="presOf" srcId="{1001E66E-CAC4-45F7-A7CF-0B169064A368}" destId="{AE5F69C2-50CA-491E-AE92-85F9304D2611}" srcOrd="0" destOrd="0" presId="urn:microsoft.com/office/officeart/2005/8/layout/process2"/>
    <dgm:cxn modelId="{74D93DFA-D644-481F-A845-89AD05144F30}" type="presOf" srcId="{6A033060-FD57-44CF-8E57-0D8EE4EACCA5}" destId="{3048FCD8-A4A0-4FB6-BB4F-8E15CB7D72F9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0547BDCC-104A-4CF6-BA90-5B585F862F9B}" type="presOf" srcId="{E5819142-3891-451A-8D96-754C1F52AE16}" destId="{3180D1DF-9880-4E68-8138-8EDCBA64B8EC}" srcOrd="0" destOrd="0" presId="urn:microsoft.com/office/officeart/2005/8/layout/process2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8D99BFC4-24A6-4D1C-8986-7184465020A0}" type="presOf" srcId="{A8C15147-FB91-421F-8498-7A5D1A02C740}" destId="{F9BF487D-FFB8-4B83-8FF7-CBFD0A8B3727}" srcOrd="1" destOrd="0" presId="urn:microsoft.com/office/officeart/2005/8/layout/process2"/>
    <dgm:cxn modelId="{3136FF9D-EA2E-498F-A588-E785461A356C}" type="presOf" srcId="{A8E32BAF-CADD-4328-B833-FA1F99F0B160}" destId="{0FFEADF9-7928-46A2-927D-2E09788BF0F8}" srcOrd="0" destOrd="0" presId="urn:microsoft.com/office/officeart/2005/8/layout/process2"/>
    <dgm:cxn modelId="{FA53986F-501F-468C-A370-CA85FFEC467C}" type="presOf" srcId="{384701B5-4E5A-415A-9FA2-5C4633AC2E5F}" destId="{6E930CC5-D276-4517-8EBC-AA350B5E00EC}" srcOrd="1" destOrd="0" presId="urn:microsoft.com/office/officeart/2005/8/layout/process2"/>
    <dgm:cxn modelId="{BC806B7B-5E88-48A0-A081-444100540607}" type="presOf" srcId="{C141A96C-EFF9-401D-9BF7-DF59D36B94B8}" destId="{90826DCC-D115-49F2-92C3-0ADD5FF99F3A}" srcOrd="0" destOrd="0" presId="urn:microsoft.com/office/officeart/2005/8/layout/process2"/>
    <dgm:cxn modelId="{5AF6DE2F-2ED5-425B-AE27-60B68C3D625F}" type="presOf" srcId="{A8C15147-FB91-421F-8498-7A5D1A02C740}" destId="{D768E089-CF32-4C11-9250-7E09BFBAF3DB}" srcOrd="0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7923BD53-087D-4792-99B7-46C21BEC0362}" type="presParOf" srcId="{6D2938CF-4FA3-451A-8741-865585BF01E9}" destId="{3180D1DF-9880-4E68-8138-8EDCBA64B8EC}" srcOrd="0" destOrd="0" presId="urn:microsoft.com/office/officeart/2005/8/layout/process2"/>
    <dgm:cxn modelId="{5BB2A6D0-58C5-43CA-A784-C91D3F89944A}" type="presParOf" srcId="{6D2938CF-4FA3-451A-8741-865585BF01E9}" destId="{3048FCD8-A4A0-4FB6-BB4F-8E15CB7D72F9}" srcOrd="1" destOrd="0" presId="urn:microsoft.com/office/officeart/2005/8/layout/process2"/>
    <dgm:cxn modelId="{A9A08550-7CE3-4BAF-AF69-3A5E1AA901B6}" type="presParOf" srcId="{3048FCD8-A4A0-4FB6-BB4F-8E15CB7D72F9}" destId="{6C460694-23FB-41A0-A5AF-3C039AC80E40}" srcOrd="0" destOrd="0" presId="urn:microsoft.com/office/officeart/2005/8/layout/process2"/>
    <dgm:cxn modelId="{72ABDF55-1EE9-435D-828E-333B9941957E}" type="presParOf" srcId="{6D2938CF-4FA3-451A-8741-865585BF01E9}" destId="{C7FD3670-89FF-4E97-9884-F72103DB9EA1}" srcOrd="2" destOrd="0" presId="urn:microsoft.com/office/officeart/2005/8/layout/process2"/>
    <dgm:cxn modelId="{EBEDF437-BBBD-4B51-8382-D76D42A7F3D4}" type="presParOf" srcId="{6D2938CF-4FA3-451A-8741-865585BF01E9}" destId="{C35C5F64-97AB-4945-ABEA-975592A7D56A}" srcOrd="3" destOrd="0" presId="urn:microsoft.com/office/officeart/2005/8/layout/process2"/>
    <dgm:cxn modelId="{6930BB46-0E57-49F2-A897-FD51C2BE325D}" type="presParOf" srcId="{C35C5F64-97AB-4945-ABEA-975592A7D56A}" destId="{6CB7CA5C-63CC-4521-9D4F-4DA8D7D414B4}" srcOrd="0" destOrd="0" presId="urn:microsoft.com/office/officeart/2005/8/layout/process2"/>
    <dgm:cxn modelId="{E099989C-95CD-4F76-939B-BFBA6BE8E0B8}" type="presParOf" srcId="{6D2938CF-4FA3-451A-8741-865585BF01E9}" destId="{087F99AF-802F-4E84-B271-BFBDCBC743D5}" srcOrd="4" destOrd="0" presId="urn:microsoft.com/office/officeart/2005/8/layout/process2"/>
    <dgm:cxn modelId="{5A202A87-DAAF-413E-B0D6-CF4AEBCD90DB}" type="presParOf" srcId="{6D2938CF-4FA3-451A-8741-865585BF01E9}" destId="{90826DCC-D115-49F2-92C3-0ADD5FF99F3A}" srcOrd="5" destOrd="0" presId="urn:microsoft.com/office/officeart/2005/8/layout/process2"/>
    <dgm:cxn modelId="{D8DCFDFC-8321-4936-8E5C-D28587A6CC9D}" type="presParOf" srcId="{90826DCC-D115-49F2-92C3-0ADD5FF99F3A}" destId="{6AF04442-CD78-4DF1-94B0-966EB2B5CE1A}" srcOrd="0" destOrd="0" presId="urn:microsoft.com/office/officeart/2005/8/layout/process2"/>
    <dgm:cxn modelId="{81C46E44-1D6E-4F29-8F47-6140780A1FE9}" type="presParOf" srcId="{6D2938CF-4FA3-451A-8741-865585BF01E9}" destId="{AE5F69C2-50CA-491E-AE92-85F9304D2611}" srcOrd="6" destOrd="0" presId="urn:microsoft.com/office/officeart/2005/8/layout/process2"/>
    <dgm:cxn modelId="{9A5C79BF-7C92-43EE-A0DB-8BB9D9624F63}" type="presParOf" srcId="{6D2938CF-4FA3-451A-8741-865585BF01E9}" destId="{4BCC773B-7807-4D38-85BF-8FF796196CEF}" srcOrd="7" destOrd="0" presId="urn:microsoft.com/office/officeart/2005/8/layout/process2"/>
    <dgm:cxn modelId="{1F4B3967-16F1-4330-8F8A-84DC8B98F59F}" type="presParOf" srcId="{4BCC773B-7807-4D38-85BF-8FF796196CEF}" destId="{6E930CC5-D276-4517-8EBC-AA350B5E00EC}" srcOrd="0" destOrd="0" presId="urn:microsoft.com/office/officeart/2005/8/layout/process2"/>
    <dgm:cxn modelId="{0E3456C0-2EC6-4FEE-B3E6-D150521DAC04}" type="presParOf" srcId="{6D2938CF-4FA3-451A-8741-865585BF01E9}" destId="{14048374-3D4E-4110-862A-D005A445366C}" srcOrd="8" destOrd="0" presId="urn:microsoft.com/office/officeart/2005/8/layout/process2"/>
    <dgm:cxn modelId="{E0646412-EE43-4EE6-8EF9-245D972C00FB}" type="presParOf" srcId="{6D2938CF-4FA3-451A-8741-865585BF01E9}" destId="{D768E089-CF32-4C11-9250-7E09BFBAF3DB}" srcOrd="9" destOrd="0" presId="urn:microsoft.com/office/officeart/2005/8/layout/process2"/>
    <dgm:cxn modelId="{653B65A2-9035-4098-A3D4-61A1422705E5}" type="presParOf" srcId="{D768E089-CF32-4C11-9250-7E09BFBAF3DB}" destId="{F9BF487D-FFB8-4B83-8FF7-CBFD0A8B3727}" srcOrd="0" destOrd="0" presId="urn:microsoft.com/office/officeart/2005/8/layout/process2"/>
    <dgm:cxn modelId="{873EAF82-3BE7-4492-AA85-CA1515DB4819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6CC53-36E9-42AF-AD0D-609ED725F4E2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1D62AB7-1D95-49E9-9A74-A39B3670431E}">
      <dgm:prSet phldrT="[文本]"/>
      <dgm:spPr>
        <a:xfrm>
          <a:off x="353139" y="37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gm:t>
    </dgm:pt>
    <dgm:pt modelId="{69823E7D-81B7-4304-A6EC-213C7D16ECC3}" type="parTrans" cxnId="{9625462F-9A32-4CAE-B025-7F0670D1D8BF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3452E-96DB-465C-84E1-45537B2067B4}" type="sibTrans" cxnId="{9625462F-9A32-4CAE-B025-7F0670D1D8BF}">
      <dgm:prSet/>
      <dgm:spPr>
        <a:xfrm rot="5400000">
          <a:off x="1093949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9A76EB0-CEC3-44E7-8AD5-B17E74FC4587}">
      <dgm:prSet phldrT="[文本]"/>
      <dgm:spPr>
        <a:xfrm>
          <a:off x="353139" y="65948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gm:t>
    </dgm:pt>
    <dgm:pt modelId="{84866EEF-C4BC-4F8F-A7DA-02387DF2140F}" type="parTrans" cxnId="{B69BA65F-4ABA-433F-9C3F-4EC2A8DF2C65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12A96F-07B9-4AB6-BAC3-87DE68B01C67}" type="sibTrans" cxnId="{B69BA65F-4ABA-433F-9C3F-4EC2A8DF2C65}">
      <dgm:prSet/>
      <dgm:spPr>
        <a:xfrm rot="5400000">
          <a:off x="1093949" y="110986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9F677CA-F820-4715-8C56-2D9B22946206}">
      <dgm:prSet phldrT="[文本]"/>
      <dgm:spPr>
        <a:xfrm>
          <a:off x="353139" y="131858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gm:t>
    </dgm:pt>
    <dgm:pt modelId="{BD1A9392-52DF-45D3-A639-310238A05045}" type="parTrans" cxnId="{5CCB2758-E091-4CD6-8927-0C0D61270D94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001B11-1B9F-4DC4-80BB-312FCF355EF5}" type="sibTrans" cxnId="{5CCB2758-E091-4CD6-8927-0C0D61270D94}">
      <dgm:prSet/>
      <dgm:spPr>
        <a:xfrm rot="5400000">
          <a:off x="1093949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972F5D4-1E0E-46A5-9288-6491F5978FEE}">
      <dgm:prSet phldrT="[文本]"/>
      <dgm:spPr>
        <a:xfrm>
          <a:off x="353139" y="197769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gm:t>
    </dgm:pt>
    <dgm:pt modelId="{507EEF31-90EF-42CE-A0B5-711311E9FE22}" type="parTrans" cxnId="{17D2BAAC-1A1D-4640-9BA9-84386A8E2DD2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486F78-3A95-4DA7-A5FA-5151630C754A}" type="sibTrans" cxnId="{17D2BAAC-1A1D-4640-9BA9-84386A8E2DD2}">
      <dgm:prSet/>
      <dgm:spPr>
        <a:xfrm rot="5400000">
          <a:off x="1093949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E510909-9CB3-4EC2-B58C-1B26C64C4E7B}">
      <dgm:prSet phldrT="[文本]"/>
      <dgm:spPr>
        <a:xfrm>
          <a:off x="353139" y="2636796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gm:t>
    </dgm:pt>
    <dgm:pt modelId="{0D770006-D3CD-431B-9C2B-017B533D72BF}" type="par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2AF0CC-FCD1-4E1B-B8DD-CC7A8122B73E}" type="sib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35B652-D6F0-4B51-9187-293431C8E8C9}" type="pres">
      <dgm:prSet presAssocID="{5816CC53-36E9-42AF-AD0D-609ED725F4E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FCD5ED0-CFDD-429F-A397-069DCC9FE08D}" type="pres">
      <dgm:prSet presAssocID="{F1D62AB7-1D95-49E9-9A74-A39B3670431E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B2D89AF-1D49-41F9-99EA-B345B923C20D}" type="pres">
      <dgm:prSet presAssocID="{90F3452E-96DB-465C-84E1-45537B2067B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2EA429ED-BE75-4200-8416-590ECED11EAC}" type="pres">
      <dgm:prSet presAssocID="{90F3452E-96DB-465C-84E1-45537B2067B4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50EE9E7D-F793-4CD4-97AA-1874202E6CC6}" type="pres">
      <dgm:prSet presAssocID="{49A76EB0-CEC3-44E7-8AD5-B17E74FC458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8B7A9D0-F03D-47B3-9C5C-0A4C596DDC44}" type="pres">
      <dgm:prSet presAssocID="{4112A96F-07B9-4AB6-BAC3-87DE68B01C67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76F17EC8-A579-4E0F-9795-F13B01F4DE42}" type="pres">
      <dgm:prSet presAssocID="{4112A96F-07B9-4AB6-BAC3-87DE68B01C67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DC0EDF5A-1909-4B61-AA27-F2FE3436B9C7}" type="pres">
      <dgm:prSet presAssocID="{D9F677CA-F820-4715-8C56-2D9B22946206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F74F168F-A057-4F1D-AEAE-4301FB474A6F}" type="pres">
      <dgm:prSet presAssocID="{FD001B11-1B9F-4DC4-80BB-312FCF355EF5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E9C3CE94-B4E7-48F7-9D27-764F2B3436FD}" type="pres">
      <dgm:prSet presAssocID="{FD001B11-1B9F-4DC4-80BB-312FCF355EF5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01CF594D-2325-4845-A712-7FC4151AAD3D}" type="pres">
      <dgm:prSet presAssocID="{0972F5D4-1E0E-46A5-9288-6491F5978FEE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E95FFFCE-028D-4798-80F0-9358DA3485F5}" type="pres">
      <dgm:prSet presAssocID="{C6486F78-3A95-4DA7-A5FA-5151630C754A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BA6CBF5-E1C7-492F-AC65-C6796FEED54A}" type="pres">
      <dgm:prSet presAssocID="{C6486F78-3A95-4DA7-A5FA-5151630C754A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32F7E6A6-89B3-4115-951A-96065B6B478C}" type="pres">
      <dgm:prSet presAssocID="{DE510909-9CB3-4EC2-B58C-1B26C64C4E7B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84544C08-25E3-46CC-8E63-DAF7CEAB520B}" type="presOf" srcId="{90F3452E-96DB-465C-84E1-45537B2067B4}" destId="{BB2D89AF-1D49-41F9-99EA-B345B923C20D}" srcOrd="0" destOrd="0" presId="urn:microsoft.com/office/officeart/2005/8/layout/process2"/>
    <dgm:cxn modelId="{3E2D5FA7-F9F1-4D16-A3CE-291B07D59E7E}" type="presOf" srcId="{49A76EB0-CEC3-44E7-8AD5-B17E74FC4587}" destId="{50EE9E7D-F793-4CD4-97AA-1874202E6CC6}" srcOrd="0" destOrd="0" presId="urn:microsoft.com/office/officeart/2005/8/layout/process2"/>
    <dgm:cxn modelId="{A65958AA-9323-4A1A-9214-2006554286E2}" type="presOf" srcId="{FD001B11-1B9F-4DC4-80BB-312FCF355EF5}" destId="{E9C3CE94-B4E7-48F7-9D27-764F2B3436FD}" srcOrd="1" destOrd="0" presId="urn:microsoft.com/office/officeart/2005/8/layout/process2"/>
    <dgm:cxn modelId="{B69BA65F-4ABA-433F-9C3F-4EC2A8DF2C65}" srcId="{5816CC53-36E9-42AF-AD0D-609ED725F4E2}" destId="{49A76EB0-CEC3-44E7-8AD5-B17E74FC4587}" srcOrd="1" destOrd="0" parTransId="{84866EEF-C4BC-4F8F-A7DA-02387DF2140F}" sibTransId="{4112A96F-07B9-4AB6-BAC3-87DE68B01C67}"/>
    <dgm:cxn modelId="{BB6860F6-AF77-4F2D-AED0-CDE9CF383AC2}" type="presOf" srcId="{4112A96F-07B9-4AB6-BAC3-87DE68B01C67}" destId="{76F17EC8-A579-4E0F-9795-F13B01F4DE42}" srcOrd="1" destOrd="0" presId="urn:microsoft.com/office/officeart/2005/8/layout/process2"/>
    <dgm:cxn modelId="{17D2BAAC-1A1D-4640-9BA9-84386A8E2DD2}" srcId="{5816CC53-36E9-42AF-AD0D-609ED725F4E2}" destId="{0972F5D4-1E0E-46A5-9288-6491F5978FEE}" srcOrd="3" destOrd="0" parTransId="{507EEF31-90EF-42CE-A0B5-711311E9FE22}" sibTransId="{C6486F78-3A95-4DA7-A5FA-5151630C754A}"/>
    <dgm:cxn modelId="{586DD155-052D-4ED8-B0A7-62D44D67FB83}" type="presOf" srcId="{90F3452E-96DB-465C-84E1-45537B2067B4}" destId="{2EA429ED-BE75-4200-8416-590ECED11EAC}" srcOrd="1" destOrd="0" presId="urn:microsoft.com/office/officeart/2005/8/layout/process2"/>
    <dgm:cxn modelId="{9625462F-9A32-4CAE-B025-7F0670D1D8BF}" srcId="{5816CC53-36E9-42AF-AD0D-609ED725F4E2}" destId="{F1D62AB7-1D95-49E9-9A74-A39B3670431E}" srcOrd="0" destOrd="0" parTransId="{69823E7D-81B7-4304-A6EC-213C7D16ECC3}" sibTransId="{90F3452E-96DB-465C-84E1-45537B2067B4}"/>
    <dgm:cxn modelId="{2462B90B-5741-46AF-8E24-830DF0B69F7B}" type="presOf" srcId="{DE510909-9CB3-4EC2-B58C-1B26C64C4E7B}" destId="{32F7E6A6-89B3-4115-951A-96065B6B478C}" srcOrd="0" destOrd="0" presId="urn:microsoft.com/office/officeart/2005/8/layout/process2"/>
    <dgm:cxn modelId="{705B0984-4BF8-4179-A0B1-F080293B7F9C}" type="presOf" srcId="{FD001B11-1B9F-4DC4-80BB-312FCF355EF5}" destId="{F74F168F-A057-4F1D-AEAE-4301FB474A6F}" srcOrd="0" destOrd="0" presId="urn:microsoft.com/office/officeart/2005/8/layout/process2"/>
    <dgm:cxn modelId="{4F100B1E-3EA6-421A-B2C8-3024E6D95AE9}" type="presOf" srcId="{4112A96F-07B9-4AB6-BAC3-87DE68B01C67}" destId="{48B7A9D0-F03D-47B3-9C5C-0A4C596DDC44}" srcOrd="0" destOrd="0" presId="urn:microsoft.com/office/officeart/2005/8/layout/process2"/>
    <dgm:cxn modelId="{A76006D0-5137-48CE-B05C-AA8E1E11DCDF}" type="presOf" srcId="{5816CC53-36E9-42AF-AD0D-609ED725F4E2}" destId="{CE35B652-D6F0-4B51-9187-293431C8E8C9}" srcOrd="0" destOrd="0" presId="urn:microsoft.com/office/officeart/2005/8/layout/process2"/>
    <dgm:cxn modelId="{56D506A4-FA7B-47BB-B17D-155845BF82D8}" type="presOf" srcId="{0972F5D4-1E0E-46A5-9288-6491F5978FEE}" destId="{01CF594D-2325-4845-A712-7FC4151AAD3D}" srcOrd="0" destOrd="0" presId="urn:microsoft.com/office/officeart/2005/8/layout/process2"/>
    <dgm:cxn modelId="{BF66CA10-1DC0-4BC6-8621-9A07B456C635}" type="presOf" srcId="{D9F677CA-F820-4715-8C56-2D9B22946206}" destId="{DC0EDF5A-1909-4B61-AA27-F2FE3436B9C7}" srcOrd="0" destOrd="0" presId="urn:microsoft.com/office/officeart/2005/8/layout/process2"/>
    <dgm:cxn modelId="{5210E0E0-2140-41E5-BDBF-23D01835A132}" type="presOf" srcId="{C6486F78-3A95-4DA7-A5FA-5151630C754A}" destId="{CBA6CBF5-E1C7-492F-AC65-C6796FEED54A}" srcOrd="1" destOrd="0" presId="urn:microsoft.com/office/officeart/2005/8/layout/process2"/>
    <dgm:cxn modelId="{4D2E8A6C-2E22-45CF-8BC0-6B60D9167903}" srcId="{5816CC53-36E9-42AF-AD0D-609ED725F4E2}" destId="{DE510909-9CB3-4EC2-B58C-1B26C64C4E7B}" srcOrd="4" destOrd="0" parTransId="{0D770006-D3CD-431B-9C2B-017B533D72BF}" sibTransId="{922AF0CC-FCD1-4E1B-B8DD-CC7A8122B73E}"/>
    <dgm:cxn modelId="{0A9D8496-9C5E-4559-B800-2FFC805BEA0A}" type="presOf" srcId="{F1D62AB7-1D95-49E9-9A74-A39B3670431E}" destId="{1FCD5ED0-CFDD-429F-A397-069DCC9FE08D}" srcOrd="0" destOrd="0" presId="urn:microsoft.com/office/officeart/2005/8/layout/process2"/>
    <dgm:cxn modelId="{5CCB2758-E091-4CD6-8927-0C0D61270D94}" srcId="{5816CC53-36E9-42AF-AD0D-609ED725F4E2}" destId="{D9F677CA-F820-4715-8C56-2D9B22946206}" srcOrd="2" destOrd="0" parTransId="{BD1A9392-52DF-45D3-A639-310238A05045}" sibTransId="{FD001B11-1B9F-4DC4-80BB-312FCF355EF5}"/>
    <dgm:cxn modelId="{6A62CF77-92B3-47A6-88A9-D1A5E4448757}" type="presOf" srcId="{C6486F78-3A95-4DA7-A5FA-5151630C754A}" destId="{E95FFFCE-028D-4798-80F0-9358DA3485F5}" srcOrd="0" destOrd="0" presId="urn:microsoft.com/office/officeart/2005/8/layout/process2"/>
    <dgm:cxn modelId="{2A87BA28-ADEE-4A54-BBE9-A30609C7374F}" type="presParOf" srcId="{CE35B652-D6F0-4B51-9187-293431C8E8C9}" destId="{1FCD5ED0-CFDD-429F-A397-069DCC9FE08D}" srcOrd="0" destOrd="0" presId="urn:microsoft.com/office/officeart/2005/8/layout/process2"/>
    <dgm:cxn modelId="{22E27489-0487-44FE-A670-BF9D5B36472B}" type="presParOf" srcId="{CE35B652-D6F0-4B51-9187-293431C8E8C9}" destId="{BB2D89AF-1D49-41F9-99EA-B345B923C20D}" srcOrd="1" destOrd="0" presId="urn:microsoft.com/office/officeart/2005/8/layout/process2"/>
    <dgm:cxn modelId="{DE333BC9-9565-4C97-BA38-E0A8AB2BE0EA}" type="presParOf" srcId="{BB2D89AF-1D49-41F9-99EA-B345B923C20D}" destId="{2EA429ED-BE75-4200-8416-590ECED11EAC}" srcOrd="0" destOrd="0" presId="urn:microsoft.com/office/officeart/2005/8/layout/process2"/>
    <dgm:cxn modelId="{A879F7C1-6DD5-4156-8405-0580F9F8C7D1}" type="presParOf" srcId="{CE35B652-D6F0-4B51-9187-293431C8E8C9}" destId="{50EE9E7D-F793-4CD4-97AA-1874202E6CC6}" srcOrd="2" destOrd="0" presId="urn:microsoft.com/office/officeart/2005/8/layout/process2"/>
    <dgm:cxn modelId="{AD594174-64FA-4FBB-BE68-5B279FADD5E9}" type="presParOf" srcId="{CE35B652-D6F0-4B51-9187-293431C8E8C9}" destId="{48B7A9D0-F03D-47B3-9C5C-0A4C596DDC44}" srcOrd="3" destOrd="0" presId="urn:microsoft.com/office/officeart/2005/8/layout/process2"/>
    <dgm:cxn modelId="{C18BCB69-C60F-4308-B21C-EDF2EFB8D351}" type="presParOf" srcId="{48B7A9D0-F03D-47B3-9C5C-0A4C596DDC44}" destId="{76F17EC8-A579-4E0F-9795-F13B01F4DE42}" srcOrd="0" destOrd="0" presId="urn:microsoft.com/office/officeart/2005/8/layout/process2"/>
    <dgm:cxn modelId="{6870B85E-410C-4997-A3E8-AFC4EB4B9142}" type="presParOf" srcId="{CE35B652-D6F0-4B51-9187-293431C8E8C9}" destId="{DC0EDF5A-1909-4B61-AA27-F2FE3436B9C7}" srcOrd="4" destOrd="0" presId="urn:microsoft.com/office/officeart/2005/8/layout/process2"/>
    <dgm:cxn modelId="{460D3FB6-68D3-4776-8ADD-E9B3806B430C}" type="presParOf" srcId="{CE35B652-D6F0-4B51-9187-293431C8E8C9}" destId="{F74F168F-A057-4F1D-AEAE-4301FB474A6F}" srcOrd="5" destOrd="0" presId="urn:microsoft.com/office/officeart/2005/8/layout/process2"/>
    <dgm:cxn modelId="{DECC2FB1-8A74-48E4-BC4E-0A74079D1E4D}" type="presParOf" srcId="{F74F168F-A057-4F1D-AEAE-4301FB474A6F}" destId="{E9C3CE94-B4E7-48F7-9D27-764F2B3436FD}" srcOrd="0" destOrd="0" presId="urn:microsoft.com/office/officeart/2005/8/layout/process2"/>
    <dgm:cxn modelId="{E0E31FDE-70CB-420A-8BBC-1BE46B44E4D6}" type="presParOf" srcId="{CE35B652-D6F0-4B51-9187-293431C8E8C9}" destId="{01CF594D-2325-4845-A712-7FC4151AAD3D}" srcOrd="6" destOrd="0" presId="urn:microsoft.com/office/officeart/2005/8/layout/process2"/>
    <dgm:cxn modelId="{5CBE6AA3-8522-4802-9B0D-38CE2571859C}" type="presParOf" srcId="{CE35B652-D6F0-4B51-9187-293431C8E8C9}" destId="{E95FFFCE-028D-4798-80F0-9358DA3485F5}" srcOrd="7" destOrd="0" presId="urn:microsoft.com/office/officeart/2005/8/layout/process2"/>
    <dgm:cxn modelId="{C1730636-D036-4F19-BF25-1457A1A402E1}" type="presParOf" srcId="{E95FFFCE-028D-4798-80F0-9358DA3485F5}" destId="{CBA6CBF5-E1C7-492F-AC65-C6796FEED54A}" srcOrd="0" destOrd="0" presId="urn:microsoft.com/office/officeart/2005/8/layout/process2"/>
    <dgm:cxn modelId="{67D1EEF9-702F-4216-9EA5-D80B59D193A5}" type="presParOf" srcId="{CE35B652-D6F0-4B51-9187-293431C8E8C9}" destId="{32F7E6A6-89B3-4115-951A-96065B6B478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B81E85CD-4EE3-458B-A02E-5B4029E7F979}" type="presOf" srcId="{90F17C7E-C6E4-4FB8-8649-7678213E8D48}" destId="{5CB4CD31-AEE9-4C7F-9824-0E90651A46C9}" srcOrd="0" destOrd="0" presId="urn:microsoft.com/office/officeart/2005/8/layout/process2"/>
    <dgm:cxn modelId="{1006C2F3-EB2D-4E5B-8037-5F4D7A4269C1}" type="presOf" srcId="{60E55065-3622-4BBD-B01C-AE2884D41FE3}" destId="{7E826397-6D66-49CF-9A28-D673747A65D6}" srcOrd="0" destOrd="0" presId="urn:microsoft.com/office/officeart/2005/8/layout/process2"/>
    <dgm:cxn modelId="{470EDFED-4953-450A-A80A-DEA825FC3CF3}" type="presOf" srcId="{5117691C-F37D-4709-A3EB-B0282593ECA9}" destId="{B1C7C687-4FFB-46BC-B9D3-A1BC941D6303}" srcOrd="0" destOrd="0" presId="urn:microsoft.com/office/officeart/2005/8/layout/process2"/>
    <dgm:cxn modelId="{214DD5DF-AD54-4F1D-8B8F-BDFDD872D4BE}" type="presOf" srcId="{B13AB5A1-57C5-461A-87E2-9EA71C3EAF5E}" destId="{999E0D3F-0C90-4216-A01C-DEF3F00CD53D}" srcOrd="1" destOrd="0" presId="urn:microsoft.com/office/officeart/2005/8/layout/process2"/>
    <dgm:cxn modelId="{9A7B7D11-3A22-4677-9E5F-C6F5EA17AA17}" type="presOf" srcId="{EC61E9DE-52BB-4761-8181-B4D95DB2C1DC}" destId="{F5F6E63F-818B-439C-B314-D0EED8566823}" srcOrd="1" destOrd="0" presId="urn:microsoft.com/office/officeart/2005/8/layout/process2"/>
    <dgm:cxn modelId="{D3F4E672-4A4B-4CD5-B942-A270DE29B317}" type="presOf" srcId="{724A2439-05FE-4419-A66E-8CEE87DDB0EF}" destId="{614169E4-B09C-4F72-9262-082A245F79CF}" srcOrd="0" destOrd="0" presId="urn:microsoft.com/office/officeart/2005/8/layout/process2"/>
    <dgm:cxn modelId="{9193702A-9D68-4597-826D-C474A0042404}" type="presOf" srcId="{2C5D268D-359C-4279-98FA-740E6C14CF32}" destId="{AF160673-4558-4D87-B9E8-999C251AFD9B}" srcOrd="0" destOrd="0" presId="urn:microsoft.com/office/officeart/2005/8/layout/process2"/>
    <dgm:cxn modelId="{9AF6CCCD-68EF-4912-946E-D210A4B123BF}" type="presOf" srcId="{2C5D268D-359C-4279-98FA-740E6C14CF32}" destId="{1227B55C-B416-4F7E-977F-8F2F44D247B8}" srcOrd="1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CEC9CED1-5700-4206-90B3-1395FF6F412C}" type="presOf" srcId="{F2A22C1C-556E-49BB-AC6D-7F26203637AB}" destId="{78E129C6-DE27-4818-803C-D739E7CD732F}" srcOrd="0" destOrd="0" presId="urn:microsoft.com/office/officeart/2005/8/layout/process2"/>
    <dgm:cxn modelId="{4D1BD8C2-9471-48ED-9394-739D1BA6F0FE}" type="presOf" srcId="{B13AB5A1-57C5-461A-87E2-9EA71C3EAF5E}" destId="{B71DBEF3-5F69-41C8-8218-2880F311A295}" srcOrd="0" destOrd="0" presId="urn:microsoft.com/office/officeart/2005/8/layout/process2"/>
    <dgm:cxn modelId="{2E5FE4D8-3892-4459-B41B-C2A9937A0764}" type="presOf" srcId="{EC61E9DE-52BB-4761-8181-B4D95DB2C1DC}" destId="{B2FA669E-4823-468E-8955-578446D09D59}" srcOrd="0" destOrd="0" presId="urn:microsoft.com/office/officeart/2005/8/layout/process2"/>
    <dgm:cxn modelId="{6F4FDF3C-83E2-497C-83D7-64EB52B44457}" type="presOf" srcId="{4F2158DC-9344-4106-A982-35CB3FC58698}" destId="{3DAF7E5E-3707-4674-9AF6-86835754DFC9}" srcOrd="0" destOrd="0" presId="urn:microsoft.com/office/officeart/2005/8/layout/process2"/>
    <dgm:cxn modelId="{BADAA6A4-1199-4D27-93D6-6824FB801FFE}" type="presOf" srcId="{25CE7A8D-898E-4267-A85C-AF68E0F90A90}" destId="{B9F0797C-2B4E-4B92-9E0E-3495B339235C}" srcOrd="0" destOrd="0" presId="urn:microsoft.com/office/officeart/2005/8/layout/process2"/>
    <dgm:cxn modelId="{FAE0BB06-2697-4E24-83E1-3D0D7A7E2857}" type="presOf" srcId="{90F17C7E-C6E4-4FB8-8649-7678213E8D48}" destId="{CA07A03D-51B4-46C1-BF7A-0472AC09A76E}" srcOrd="1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439C5587-CDBD-46F7-9529-60D0A644A2B5}" type="presParOf" srcId="{614169E4-B09C-4F72-9262-082A245F79CF}" destId="{B1C7C687-4FFB-46BC-B9D3-A1BC941D6303}" srcOrd="0" destOrd="0" presId="urn:microsoft.com/office/officeart/2005/8/layout/process2"/>
    <dgm:cxn modelId="{01B28733-5D28-4A70-AF4D-9B7F92BC19C6}" type="presParOf" srcId="{614169E4-B09C-4F72-9262-082A245F79CF}" destId="{B2FA669E-4823-468E-8955-578446D09D59}" srcOrd="1" destOrd="0" presId="urn:microsoft.com/office/officeart/2005/8/layout/process2"/>
    <dgm:cxn modelId="{9BA9BE9F-AE40-42C4-AE24-78CBE97B6BD0}" type="presParOf" srcId="{B2FA669E-4823-468E-8955-578446D09D59}" destId="{F5F6E63F-818B-439C-B314-D0EED8566823}" srcOrd="0" destOrd="0" presId="urn:microsoft.com/office/officeart/2005/8/layout/process2"/>
    <dgm:cxn modelId="{5434BA5F-FF6F-4280-A6B4-4B644D6FBDCF}" type="presParOf" srcId="{614169E4-B09C-4F72-9262-082A245F79CF}" destId="{78E129C6-DE27-4818-803C-D739E7CD732F}" srcOrd="2" destOrd="0" presId="urn:microsoft.com/office/officeart/2005/8/layout/process2"/>
    <dgm:cxn modelId="{BFE79B17-9391-4B5B-81E1-A06707613637}" type="presParOf" srcId="{614169E4-B09C-4F72-9262-082A245F79CF}" destId="{5CB4CD31-AEE9-4C7F-9824-0E90651A46C9}" srcOrd="3" destOrd="0" presId="urn:microsoft.com/office/officeart/2005/8/layout/process2"/>
    <dgm:cxn modelId="{9D39B3F0-1205-4BF8-B885-A1E0ACF0CDF0}" type="presParOf" srcId="{5CB4CD31-AEE9-4C7F-9824-0E90651A46C9}" destId="{CA07A03D-51B4-46C1-BF7A-0472AC09A76E}" srcOrd="0" destOrd="0" presId="urn:microsoft.com/office/officeart/2005/8/layout/process2"/>
    <dgm:cxn modelId="{00B4CCF6-1C03-4BEF-9C01-1FC5E7560693}" type="presParOf" srcId="{614169E4-B09C-4F72-9262-082A245F79CF}" destId="{3DAF7E5E-3707-4674-9AF6-86835754DFC9}" srcOrd="4" destOrd="0" presId="urn:microsoft.com/office/officeart/2005/8/layout/process2"/>
    <dgm:cxn modelId="{8CC2D0E2-4B6F-4803-B983-5340BA2B1B5D}" type="presParOf" srcId="{614169E4-B09C-4F72-9262-082A245F79CF}" destId="{B71DBEF3-5F69-41C8-8218-2880F311A295}" srcOrd="5" destOrd="0" presId="urn:microsoft.com/office/officeart/2005/8/layout/process2"/>
    <dgm:cxn modelId="{FAAB0AD8-2C9A-45E5-9782-396811960D54}" type="presParOf" srcId="{B71DBEF3-5F69-41C8-8218-2880F311A295}" destId="{999E0D3F-0C90-4216-A01C-DEF3F00CD53D}" srcOrd="0" destOrd="0" presId="urn:microsoft.com/office/officeart/2005/8/layout/process2"/>
    <dgm:cxn modelId="{1FCDE661-6BE9-4B7D-B236-BB6C168A3D8A}" type="presParOf" srcId="{614169E4-B09C-4F72-9262-082A245F79CF}" destId="{B9F0797C-2B4E-4B92-9E0E-3495B339235C}" srcOrd="6" destOrd="0" presId="urn:microsoft.com/office/officeart/2005/8/layout/process2"/>
    <dgm:cxn modelId="{29331D12-0AB0-4BAB-BEAF-20EA53B52EFB}" type="presParOf" srcId="{614169E4-B09C-4F72-9262-082A245F79CF}" destId="{AF160673-4558-4D87-B9E8-999C251AFD9B}" srcOrd="7" destOrd="0" presId="urn:microsoft.com/office/officeart/2005/8/layout/process2"/>
    <dgm:cxn modelId="{2036B9C7-6A68-4150-B977-4EA747922E70}" type="presParOf" srcId="{AF160673-4558-4D87-B9E8-999C251AFD9B}" destId="{1227B55C-B416-4F7E-977F-8F2F44D247B8}" srcOrd="0" destOrd="0" presId="urn:microsoft.com/office/officeart/2005/8/layout/process2"/>
    <dgm:cxn modelId="{773D68C7-5D28-48E6-9471-392DFC3EF5F0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67FD5F0F-D1AC-45FC-A309-8E2B6FFF9E45}" type="presOf" srcId="{E5819142-3891-451A-8D96-754C1F52AE16}" destId="{3180D1DF-9880-4E68-8138-8EDCBA64B8EC}" srcOrd="0" destOrd="0" presId="urn:microsoft.com/office/officeart/2005/8/layout/process2"/>
    <dgm:cxn modelId="{ABE98696-AE53-4A98-A65A-C5A7C2CDCCED}" type="presOf" srcId="{8F0AB590-FB9A-4E8F-8148-1B56E3849AFF}" destId="{C7FD3670-89FF-4E97-9884-F72103DB9EA1}" srcOrd="0" destOrd="0" presId="urn:microsoft.com/office/officeart/2005/8/layout/process2"/>
    <dgm:cxn modelId="{038E7404-B999-40A5-A428-EAAE8F8A3F83}" type="presOf" srcId="{C8750414-D9B2-4BCC-966C-C2ADF1829B95}" destId="{C35C5F64-97AB-4945-ABEA-975592A7D56A}" srcOrd="0" destOrd="0" presId="urn:microsoft.com/office/officeart/2005/8/layout/process2"/>
    <dgm:cxn modelId="{F17A0306-C179-4EF2-93E5-DC7257316237}" type="presOf" srcId="{6A033060-FD57-44CF-8E57-0D8EE4EACCA5}" destId="{6C460694-23FB-41A0-A5AF-3C039AC80E40}" srcOrd="1" destOrd="0" presId="urn:microsoft.com/office/officeart/2005/8/layout/process2"/>
    <dgm:cxn modelId="{D5F0F3B5-1AE1-48D7-8D0C-E7BECC4A497E}" type="presOf" srcId="{384701B5-4E5A-415A-9FA2-5C4633AC2E5F}" destId="{4BCC773B-7807-4D38-85BF-8FF796196CEF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C9B70504-92F1-40E3-BCA2-2EE7A053AFE9}" type="presOf" srcId="{F2C4CCC1-9911-4624-9D51-27E1D953A2CD}" destId="{14048374-3D4E-4110-862A-D005A445366C}" srcOrd="0" destOrd="0" presId="urn:microsoft.com/office/officeart/2005/8/layout/process2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3F91AB41-4CEC-4E15-BC65-F08AE612AD23}" type="presOf" srcId="{A8C15147-FB91-421F-8498-7A5D1A02C740}" destId="{F9BF487D-FFB8-4B83-8FF7-CBFD0A8B3727}" srcOrd="1" destOrd="0" presId="urn:microsoft.com/office/officeart/2005/8/layout/process2"/>
    <dgm:cxn modelId="{B7EBDB18-E07E-4E4E-85BD-4625EADB1AAE}" type="presOf" srcId="{C141A96C-EFF9-401D-9BF7-DF59D36B94B8}" destId="{6AF04442-CD78-4DF1-94B0-966EB2B5CE1A}" srcOrd="1" destOrd="0" presId="urn:microsoft.com/office/officeart/2005/8/layout/process2"/>
    <dgm:cxn modelId="{A2232E9B-2E64-498A-BB47-4A4419AA2B98}" type="presOf" srcId="{6A033060-FD57-44CF-8E57-0D8EE4EACCA5}" destId="{3048FCD8-A4A0-4FB6-BB4F-8E15CB7D72F9}" srcOrd="0" destOrd="0" presId="urn:microsoft.com/office/officeart/2005/8/layout/process2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01B067F7-5F06-4163-AE96-DB006CBEC681}" type="presOf" srcId="{A8E32BAF-CADD-4328-B833-FA1F99F0B160}" destId="{0FFEADF9-7928-46A2-927D-2E09788BF0F8}" srcOrd="0" destOrd="0" presId="urn:microsoft.com/office/officeart/2005/8/layout/process2"/>
    <dgm:cxn modelId="{E9D8F2B7-B502-4433-A30E-8D57D7974DEA}" type="presOf" srcId="{A8C15147-FB91-421F-8498-7A5D1A02C740}" destId="{D768E089-CF32-4C11-9250-7E09BFBAF3DB}" srcOrd="0" destOrd="0" presId="urn:microsoft.com/office/officeart/2005/8/layout/process2"/>
    <dgm:cxn modelId="{1FBFBE7E-6846-444D-9161-501678717661}" type="presOf" srcId="{C8750414-D9B2-4BCC-966C-C2ADF1829B95}" destId="{6CB7CA5C-63CC-4521-9D4F-4DA8D7D414B4}" srcOrd="1" destOrd="0" presId="urn:microsoft.com/office/officeart/2005/8/layout/process2"/>
    <dgm:cxn modelId="{57DCA49B-A0B1-4B86-9A7D-B099729551D9}" type="presOf" srcId="{384701B5-4E5A-415A-9FA2-5C4633AC2E5F}" destId="{6E930CC5-D276-4517-8EBC-AA350B5E00EC}" srcOrd="1" destOrd="0" presId="urn:microsoft.com/office/officeart/2005/8/layout/process2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0337094F-AF60-4988-A88B-AEF02D8E699A}" type="presOf" srcId="{1001E66E-CAC4-45F7-A7CF-0B169064A368}" destId="{AE5F69C2-50CA-491E-AE92-85F9304D2611}" srcOrd="0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AB8326D8-4F71-4E9C-BFA1-5966022889A6}" type="presOf" srcId="{C85D432A-BC7F-4C23-9560-6DE04040FC64}" destId="{6D2938CF-4FA3-451A-8741-865585BF01E9}" srcOrd="0" destOrd="0" presId="urn:microsoft.com/office/officeart/2005/8/layout/process2"/>
    <dgm:cxn modelId="{892EB806-A8E7-4064-82FA-D37595077EC3}" type="presOf" srcId="{2BF87FE3-A2CA-4458-A445-7408CBEC1594}" destId="{087F99AF-802F-4E84-B271-BFBDCBC743D5}" srcOrd="0" destOrd="0" presId="urn:microsoft.com/office/officeart/2005/8/layout/process2"/>
    <dgm:cxn modelId="{264586C8-A61D-4196-BD0E-E0361173ACE6}" type="presOf" srcId="{C141A96C-EFF9-401D-9BF7-DF59D36B94B8}" destId="{90826DCC-D115-49F2-92C3-0ADD5FF99F3A}" srcOrd="0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7A6B4EA8-523C-4CC8-BA1A-F254D0A9FB61}" type="presParOf" srcId="{6D2938CF-4FA3-451A-8741-865585BF01E9}" destId="{3180D1DF-9880-4E68-8138-8EDCBA64B8EC}" srcOrd="0" destOrd="0" presId="urn:microsoft.com/office/officeart/2005/8/layout/process2"/>
    <dgm:cxn modelId="{CAB3DCF5-82AD-417C-AED6-49539E89DB53}" type="presParOf" srcId="{6D2938CF-4FA3-451A-8741-865585BF01E9}" destId="{3048FCD8-A4A0-4FB6-BB4F-8E15CB7D72F9}" srcOrd="1" destOrd="0" presId="urn:microsoft.com/office/officeart/2005/8/layout/process2"/>
    <dgm:cxn modelId="{5DF0E91C-C735-4F89-BC50-9C457511B105}" type="presParOf" srcId="{3048FCD8-A4A0-4FB6-BB4F-8E15CB7D72F9}" destId="{6C460694-23FB-41A0-A5AF-3C039AC80E40}" srcOrd="0" destOrd="0" presId="urn:microsoft.com/office/officeart/2005/8/layout/process2"/>
    <dgm:cxn modelId="{AD72E7BD-463C-4B18-B5E6-C07ED93CB63E}" type="presParOf" srcId="{6D2938CF-4FA3-451A-8741-865585BF01E9}" destId="{C7FD3670-89FF-4E97-9884-F72103DB9EA1}" srcOrd="2" destOrd="0" presId="urn:microsoft.com/office/officeart/2005/8/layout/process2"/>
    <dgm:cxn modelId="{0E2AD454-AB0B-4918-8A60-AC0CB00BCAE4}" type="presParOf" srcId="{6D2938CF-4FA3-451A-8741-865585BF01E9}" destId="{C35C5F64-97AB-4945-ABEA-975592A7D56A}" srcOrd="3" destOrd="0" presId="urn:microsoft.com/office/officeart/2005/8/layout/process2"/>
    <dgm:cxn modelId="{C25D141A-79FA-44B9-B066-C297E9B37E86}" type="presParOf" srcId="{C35C5F64-97AB-4945-ABEA-975592A7D56A}" destId="{6CB7CA5C-63CC-4521-9D4F-4DA8D7D414B4}" srcOrd="0" destOrd="0" presId="urn:microsoft.com/office/officeart/2005/8/layout/process2"/>
    <dgm:cxn modelId="{1FC2CBE7-B3A9-4E3F-85C5-7BB0EDCBBFA3}" type="presParOf" srcId="{6D2938CF-4FA3-451A-8741-865585BF01E9}" destId="{087F99AF-802F-4E84-B271-BFBDCBC743D5}" srcOrd="4" destOrd="0" presId="urn:microsoft.com/office/officeart/2005/8/layout/process2"/>
    <dgm:cxn modelId="{ABA0A9E1-E58D-4406-AFED-2E284B3A3777}" type="presParOf" srcId="{6D2938CF-4FA3-451A-8741-865585BF01E9}" destId="{90826DCC-D115-49F2-92C3-0ADD5FF99F3A}" srcOrd="5" destOrd="0" presId="urn:microsoft.com/office/officeart/2005/8/layout/process2"/>
    <dgm:cxn modelId="{6436E21D-12A6-4126-AC02-AFDB083A8934}" type="presParOf" srcId="{90826DCC-D115-49F2-92C3-0ADD5FF99F3A}" destId="{6AF04442-CD78-4DF1-94B0-966EB2B5CE1A}" srcOrd="0" destOrd="0" presId="urn:microsoft.com/office/officeart/2005/8/layout/process2"/>
    <dgm:cxn modelId="{7240FF02-6A8F-411B-AFDC-349DB677D715}" type="presParOf" srcId="{6D2938CF-4FA3-451A-8741-865585BF01E9}" destId="{AE5F69C2-50CA-491E-AE92-85F9304D2611}" srcOrd="6" destOrd="0" presId="urn:microsoft.com/office/officeart/2005/8/layout/process2"/>
    <dgm:cxn modelId="{61B13A27-2DBC-4099-A154-D3C29445F986}" type="presParOf" srcId="{6D2938CF-4FA3-451A-8741-865585BF01E9}" destId="{4BCC773B-7807-4D38-85BF-8FF796196CEF}" srcOrd="7" destOrd="0" presId="urn:microsoft.com/office/officeart/2005/8/layout/process2"/>
    <dgm:cxn modelId="{32424296-2234-4B88-BF1C-651995F19C67}" type="presParOf" srcId="{4BCC773B-7807-4D38-85BF-8FF796196CEF}" destId="{6E930CC5-D276-4517-8EBC-AA350B5E00EC}" srcOrd="0" destOrd="0" presId="urn:microsoft.com/office/officeart/2005/8/layout/process2"/>
    <dgm:cxn modelId="{96FC8F22-CA48-4106-A76C-13E7D9434918}" type="presParOf" srcId="{6D2938CF-4FA3-451A-8741-865585BF01E9}" destId="{14048374-3D4E-4110-862A-D005A445366C}" srcOrd="8" destOrd="0" presId="urn:microsoft.com/office/officeart/2005/8/layout/process2"/>
    <dgm:cxn modelId="{04FEA3D2-AC3D-4C4C-A64F-4AD99C8F984B}" type="presParOf" srcId="{6D2938CF-4FA3-451A-8741-865585BF01E9}" destId="{D768E089-CF32-4C11-9250-7E09BFBAF3DB}" srcOrd="9" destOrd="0" presId="urn:microsoft.com/office/officeart/2005/8/layout/process2"/>
    <dgm:cxn modelId="{62724B32-47CC-48CD-BAFD-121EA8065DDD}" type="presParOf" srcId="{D768E089-CF32-4C11-9250-7E09BFBAF3DB}" destId="{F9BF487D-FFB8-4B83-8FF7-CBFD0A8B3727}" srcOrd="0" destOrd="0" presId="urn:microsoft.com/office/officeart/2005/8/layout/process2"/>
    <dgm:cxn modelId="{EC7E7AB7-F09D-46BC-83E5-27E69B57F5EE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764AD2FA-827F-43F8-970C-01FBCC2D055B}" type="presOf" srcId="{2C5D268D-359C-4279-98FA-740E6C14CF32}" destId="{1227B55C-B416-4F7E-977F-8F2F44D247B8}" srcOrd="1" destOrd="0" presId="urn:microsoft.com/office/officeart/2005/8/layout/process2"/>
    <dgm:cxn modelId="{78367042-3F5F-4441-B578-35340530F1D9}" type="presOf" srcId="{60E55065-3622-4BBD-B01C-AE2884D41FE3}" destId="{7E826397-6D66-49CF-9A28-D673747A65D6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387F976D-5C31-435E-A4F7-8F5273569EC9}" type="presOf" srcId="{4F2158DC-9344-4106-A982-35CB3FC58698}" destId="{3DAF7E5E-3707-4674-9AF6-86835754DFC9}" srcOrd="0" destOrd="0" presId="urn:microsoft.com/office/officeart/2005/8/layout/process2"/>
    <dgm:cxn modelId="{48B56408-75D9-45B8-B195-39F8B0F29267}" type="presOf" srcId="{90F17C7E-C6E4-4FB8-8649-7678213E8D48}" destId="{5CB4CD31-AEE9-4C7F-9824-0E90651A46C9}" srcOrd="0" destOrd="0" presId="urn:microsoft.com/office/officeart/2005/8/layout/process2"/>
    <dgm:cxn modelId="{38DFCB80-8C5C-4617-8152-158BB7A631C7}" type="presOf" srcId="{F2A22C1C-556E-49BB-AC6D-7F26203637AB}" destId="{78E129C6-DE27-4818-803C-D739E7CD732F}" srcOrd="0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9B3200A4-C2EA-4077-8C45-F844A68B3E0C}" type="presOf" srcId="{EC61E9DE-52BB-4761-8181-B4D95DB2C1DC}" destId="{B2FA669E-4823-468E-8955-578446D09D59}" srcOrd="0" destOrd="0" presId="urn:microsoft.com/office/officeart/2005/8/layout/process2"/>
    <dgm:cxn modelId="{2C718487-7C22-425E-A504-334F38FE92FD}" type="presOf" srcId="{EC61E9DE-52BB-4761-8181-B4D95DB2C1DC}" destId="{F5F6E63F-818B-439C-B314-D0EED8566823}" srcOrd="1" destOrd="0" presId="urn:microsoft.com/office/officeart/2005/8/layout/process2"/>
    <dgm:cxn modelId="{104E3B20-1D32-4267-AC14-335AB7046964}" type="presOf" srcId="{724A2439-05FE-4419-A66E-8CEE87DDB0EF}" destId="{614169E4-B09C-4F72-9262-082A245F79CF}" srcOrd="0" destOrd="0" presId="urn:microsoft.com/office/officeart/2005/8/layout/process2"/>
    <dgm:cxn modelId="{3D5C25B8-3132-4358-B7F6-C975284DB9C4}" type="presOf" srcId="{B13AB5A1-57C5-461A-87E2-9EA71C3EAF5E}" destId="{B71DBEF3-5F69-41C8-8218-2880F311A295}" srcOrd="0" destOrd="0" presId="urn:microsoft.com/office/officeart/2005/8/layout/process2"/>
    <dgm:cxn modelId="{952F7156-1BC6-43AD-8ED8-5D11F12C64F6}" type="presOf" srcId="{2C5D268D-359C-4279-98FA-740E6C14CF32}" destId="{AF160673-4558-4D87-B9E8-999C251AFD9B}" srcOrd="0" destOrd="0" presId="urn:microsoft.com/office/officeart/2005/8/layout/process2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D3B755CF-D26C-4B62-95C2-6BC143E20DD7}" type="presOf" srcId="{90F17C7E-C6E4-4FB8-8649-7678213E8D48}" destId="{CA07A03D-51B4-46C1-BF7A-0472AC09A76E}" srcOrd="1" destOrd="0" presId="urn:microsoft.com/office/officeart/2005/8/layout/process2"/>
    <dgm:cxn modelId="{3A88F832-6845-4955-9C15-1A674BB1FD7A}" type="presOf" srcId="{25CE7A8D-898E-4267-A85C-AF68E0F90A90}" destId="{B9F0797C-2B4E-4B92-9E0E-3495B339235C}" srcOrd="0" destOrd="0" presId="urn:microsoft.com/office/officeart/2005/8/layout/process2"/>
    <dgm:cxn modelId="{BC93A612-6E69-495E-BE30-453DC8E7ADC2}" type="presOf" srcId="{5117691C-F37D-4709-A3EB-B0282593ECA9}" destId="{B1C7C687-4FFB-46BC-B9D3-A1BC941D6303}" srcOrd="0" destOrd="0" presId="urn:microsoft.com/office/officeart/2005/8/layout/process2"/>
    <dgm:cxn modelId="{0EF18B96-E618-4B04-BA56-E9F24FD22892}" type="presOf" srcId="{B13AB5A1-57C5-461A-87E2-9EA71C3EAF5E}" destId="{999E0D3F-0C90-4216-A01C-DEF3F00CD53D}" srcOrd="1" destOrd="0" presId="urn:microsoft.com/office/officeart/2005/8/layout/process2"/>
    <dgm:cxn modelId="{8C7A1729-7E5F-499C-8A26-ECD1D7858F87}" type="presParOf" srcId="{614169E4-B09C-4F72-9262-082A245F79CF}" destId="{B1C7C687-4FFB-46BC-B9D3-A1BC941D6303}" srcOrd="0" destOrd="0" presId="urn:microsoft.com/office/officeart/2005/8/layout/process2"/>
    <dgm:cxn modelId="{C6DEBAE5-E444-4D20-B229-FF7AFF495AA2}" type="presParOf" srcId="{614169E4-B09C-4F72-9262-082A245F79CF}" destId="{B2FA669E-4823-468E-8955-578446D09D59}" srcOrd="1" destOrd="0" presId="urn:microsoft.com/office/officeart/2005/8/layout/process2"/>
    <dgm:cxn modelId="{35CED84D-AAE7-4C16-A6AF-210E0016041C}" type="presParOf" srcId="{B2FA669E-4823-468E-8955-578446D09D59}" destId="{F5F6E63F-818B-439C-B314-D0EED8566823}" srcOrd="0" destOrd="0" presId="urn:microsoft.com/office/officeart/2005/8/layout/process2"/>
    <dgm:cxn modelId="{ED37505D-1B0E-4385-B534-BA9006326563}" type="presParOf" srcId="{614169E4-B09C-4F72-9262-082A245F79CF}" destId="{78E129C6-DE27-4818-803C-D739E7CD732F}" srcOrd="2" destOrd="0" presId="urn:microsoft.com/office/officeart/2005/8/layout/process2"/>
    <dgm:cxn modelId="{0E27FA96-9089-4361-87DB-81458176F55D}" type="presParOf" srcId="{614169E4-B09C-4F72-9262-082A245F79CF}" destId="{5CB4CD31-AEE9-4C7F-9824-0E90651A46C9}" srcOrd="3" destOrd="0" presId="urn:microsoft.com/office/officeart/2005/8/layout/process2"/>
    <dgm:cxn modelId="{128165BA-FC94-4333-9334-52A42EECFB75}" type="presParOf" srcId="{5CB4CD31-AEE9-4C7F-9824-0E90651A46C9}" destId="{CA07A03D-51B4-46C1-BF7A-0472AC09A76E}" srcOrd="0" destOrd="0" presId="urn:microsoft.com/office/officeart/2005/8/layout/process2"/>
    <dgm:cxn modelId="{CC6D790B-7D69-479C-B15C-46526D9E7FE6}" type="presParOf" srcId="{614169E4-B09C-4F72-9262-082A245F79CF}" destId="{3DAF7E5E-3707-4674-9AF6-86835754DFC9}" srcOrd="4" destOrd="0" presId="urn:microsoft.com/office/officeart/2005/8/layout/process2"/>
    <dgm:cxn modelId="{BBC79CEF-9141-4200-ADB1-8D6C603127EA}" type="presParOf" srcId="{614169E4-B09C-4F72-9262-082A245F79CF}" destId="{B71DBEF3-5F69-41C8-8218-2880F311A295}" srcOrd="5" destOrd="0" presId="urn:microsoft.com/office/officeart/2005/8/layout/process2"/>
    <dgm:cxn modelId="{7BB922EA-C464-45B8-AD31-CACF56B553A5}" type="presParOf" srcId="{B71DBEF3-5F69-41C8-8218-2880F311A295}" destId="{999E0D3F-0C90-4216-A01C-DEF3F00CD53D}" srcOrd="0" destOrd="0" presId="urn:microsoft.com/office/officeart/2005/8/layout/process2"/>
    <dgm:cxn modelId="{1970FD91-D760-47D0-AA75-ED785C914DEA}" type="presParOf" srcId="{614169E4-B09C-4F72-9262-082A245F79CF}" destId="{B9F0797C-2B4E-4B92-9E0E-3495B339235C}" srcOrd="6" destOrd="0" presId="urn:microsoft.com/office/officeart/2005/8/layout/process2"/>
    <dgm:cxn modelId="{AFA8C0DB-74EA-4B67-8B9E-8C9374946CA0}" type="presParOf" srcId="{614169E4-B09C-4F72-9262-082A245F79CF}" destId="{AF160673-4558-4D87-B9E8-999C251AFD9B}" srcOrd="7" destOrd="0" presId="urn:microsoft.com/office/officeart/2005/8/layout/process2"/>
    <dgm:cxn modelId="{B3B1A79B-0C4D-4D4A-A438-61B803D319C8}" type="presParOf" srcId="{AF160673-4558-4D87-B9E8-999C251AFD9B}" destId="{1227B55C-B416-4F7E-977F-8F2F44D247B8}" srcOrd="0" destOrd="0" presId="urn:microsoft.com/office/officeart/2005/8/layout/process2"/>
    <dgm:cxn modelId="{3F7A189E-D1E7-4E78-8260-854E13A5CADD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 custT="1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 custT="1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 custT="1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 custT="1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 custT="1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739DC37E-B729-4C59-8121-382A49B15107}" type="presOf" srcId="{A8C15147-FB91-421F-8498-7A5D1A02C740}" destId="{F9BF487D-FFB8-4B83-8FF7-CBFD0A8B3727}" srcOrd="1" destOrd="0" presId="urn:microsoft.com/office/officeart/2005/8/layout/process2"/>
    <dgm:cxn modelId="{13988C83-A3C3-4417-8196-9735E4BA50CA}" type="presOf" srcId="{C8750414-D9B2-4BCC-966C-C2ADF1829B95}" destId="{C35C5F64-97AB-4945-ABEA-975592A7D56A}" srcOrd="0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111CEE50-101E-4EBD-AF6C-B2C876F9F5E3}" type="presOf" srcId="{6A033060-FD57-44CF-8E57-0D8EE4EACCA5}" destId="{6C460694-23FB-41A0-A5AF-3C039AC80E40}" srcOrd="1" destOrd="0" presId="urn:microsoft.com/office/officeart/2005/8/layout/process2"/>
    <dgm:cxn modelId="{FC1A0F3D-2ECA-4991-892E-422ABE7B8156}" type="presOf" srcId="{384701B5-4E5A-415A-9FA2-5C4633AC2E5F}" destId="{6E930CC5-D276-4517-8EBC-AA350B5E00EC}" srcOrd="1" destOrd="0" presId="urn:microsoft.com/office/officeart/2005/8/layout/process2"/>
    <dgm:cxn modelId="{C42AE6C6-38C5-40E1-ABDA-2A87BD438620}" type="presOf" srcId="{C8750414-D9B2-4BCC-966C-C2ADF1829B95}" destId="{6CB7CA5C-63CC-4521-9D4F-4DA8D7D414B4}" srcOrd="1" destOrd="0" presId="urn:microsoft.com/office/officeart/2005/8/layout/process2"/>
    <dgm:cxn modelId="{617918E2-709B-4F08-B60B-D0DED175F52C}" type="presOf" srcId="{C141A96C-EFF9-401D-9BF7-DF59D36B94B8}" destId="{6AF04442-CD78-4DF1-94B0-966EB2B5CE1A}" srcOrd="1" destOrd="0" presId="urn:microsoft.com/office/officeart/2005/8/layout/process2"/>
    <dgm:cxn modelId="{9EE43CBD-0858-4301-97BE-EEEF82CB7CFA}" type="presOf" srcId="{A8E32BAF-CADD-4328-B833-FA1F99F0B160}" destId="{0FFEADF9-7928-46A2-927D-2E09788BF0F8}" srcOrd="0" destOrd="0" presId="urn:microsoft.com/office/officeart/2005/8/layout/process2"/>
    <dgm:cxn modelId="{87319AB8-6F79-4CF1-AE3B-6608EFFFD61B}" type="presOf" srcId="{6A033060-FD57-44CF-8E57-0D8EE4EACCA5}" destId="{3048FCD8-A4A0-4FB6-BB4F-8E15CB7D72F9}" srcOrd="0" destOrd="0" presId="urn:microsoft.com/office/officeart/2005/8/layout/process2"/>
    <dgm:cxn modelId="{585EEF8E-3173-4B8F-AC7D-C105B0CDDEBB}" type="presOf" srcId="{A8C15147-FB91-421F-8498-7A5D1A02C740}" destId="{D768E089-CF32-4C11-9250-7E09BFBAF3DB}" srcOrd="0" destOrd="0" presId="urn:microsoft.com/office/officeart/2005/8/layout/process2"/>
    <dgm:cxn modelId="{1BA0C174-DC58-497A-AE73-BC3A824F81A5}" type="presOf" srcId="{C141A96C-EFF9-401D-9BF7-DF59D36B94B8}" destId="{90826DCC-D115-49F2-92C3-0ADD5FF99F3A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01488F4B-C620-47CD-9BB4-200556D25AC1}" type="presOf" srcId="{F2C4CCC1-9911-4624-9D51-27E1D953A2CD}" destId="{14048374-3D4E-4110-862A-D005A445366C}" srcOrd="0" destOrd="0" presId="urn:microsoft.com/office/officeart/2005/8/layout/process2"/>
    <dgm:cxn modelId="{2A597978-FA21-4FF8-8071-D4C75E26EF94}" type="presOf" srcId="{C85D432A-BC7F-4C23-9560-6DE04040FC64}" destId="{6D2938CF-4FA3-451A-8741-865585BF01E9}" srcOrd="0" destOrd="0" presId="urn:microsoft.com/office/officeart/2005/8/layout/process2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61F58FF0-1AE6-40DD-9D40-8857C0EB33CE}" type="presOf" srcId="{2BF87FE3-A2CA-4458-A445-7408CBEC1594}" destId="{087F99AF-802F-4E84-B271-BFBDCBC743D5}" srcOrd="0" destOrd="0" presId="urn:microsoft.com/office/officeart/2005/8/layout/process2"/>
    <dgm:cxn modelId="{EE5F81B2-4F3A-40FA-9A16-C5851BFEB1B0}" type="presOf" srcId="{E5819142-3891-451A-8D96-754C1F52AE16}" destId="{3180D1DF-9880-4E68-8138-8EDCBA64B8EC}" srcOrd="0" destOrd="0" presId="urn:microsoft.com/office/officeart/2005/8/layout/process2"/>
    <dgm:cxn modelId="{2AFCFC7A-A4DE-482A-A018-8DC0B745E6EC}" type="presOf" srcId="{8F0AB590-FB9A-4E8F-8148-1B56E3849AFF}" destId="{C7FD3670-89FF-4E97-9884-F72103DB9EA1}" srcOrd="0" destOrd="0" presId="urn:microsoft.com/office/officeart/2005/8/layout/process2"/>
    <dgm:cxn modelId="{135573A2-42CB-46B2-AC6B-035057C4412F}" type="presOf" srcId="{384701B5-4E5A-415A-9FA2-5C4633AC2E5F}" destId="{4BCC773B-7807-4D38-85BF-8FF796196CEF}" srcOrd="0" destOrd="0" presId="urn:microsoft.com/office/officeart/2005/8/layout/process2"/>
    <dgm:cxn modelId="{A1C7A24D-7212-4DE9-87D1-20FA20E6A8D2}" type="presOf" srcId="{1001E66E-CAC4-45F7-A7CF-0B169064A368}" destId="{AE5F69C2-50CA-491E-AE92-85F9304D2611}" srcOrd="0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B934E028-BAD8-40AD-A464-38E3812A254E}" type="presParOf" srcId="{6D2938CF-4FA3-451A-8741-865585BF01E9}" destId="{3180D1DF-9880-4E68-8138-8EDCBA64B8EC}" srcOrd="0" destOrd="0" presId="urn:microsoft.com/office/officeart/2005/8/layout/process2"/>
    <dgm:cxn modelId="{E093CFC8-97E0-4BB9-8CBE-3C6E243CBF48}" type="presParOf" srcId="{6D2938CF-4FA3-451A-8741-865585BF01E9}" destId="{3048FCD8-A4A0-4FB6-BB4F-8E15CB7D72F9}" srcOrd="1" destOrd="0" presId="urn:microsoft.com/office/officeart/2005/8/layout/process2"/>
    <dgm:cxn modelId="{9C3086CD-5782-414E-AFF2-6D07B6EA3947}" type="presParOf" srcId="{3048FCD8-A4A0-4FB6-BB4F-8E15CB7D72F9}" destId="{6C460694-23FB-41A0-A5AF-3C039AC80E40}" srcOrd="0" destOrd="0" presId="urn:microsoft.com/office/officeart/2005/8/layout/process2"/>
    <dgm:cxn modelId="{3527F0F8-CEB9-40D5-A102-663E264C8823}" type="presParOf" srcId="{6D2938CF-4FA3-451A-8741-865585BF01E9}" destId="{C7FD3670-89FF-4E97-9884-F72103DB9EA1}" srcOrd="2" destOrd="0" presId="urn:microsoft.com/office/officeart/2005/8/layout/process2"/>
    <dgm:cxn modelId="{6F87322B-AF64-4796-ABED-3064AAE0C8D0}" type="presParOf" srcId="{6D2938CF-4FA3-451A-8741-865585BF01E9}" destId="{C35C5F64-97AB-4945-ABEA-975592A7D56A}" srcOrd="3" destOrd="0" presId="urn:microsoft.com/office/officeart/2005/8/layout/process2"/>
    <dgm:cxn modelId="{E25DD31E-3A35-4DE7-A2FE-3172E26FD5D4}" type="presParOf" srcId="{C35C5F64-97AB-4945-ABEA-975592A7D56A}" destId="{6CB7CA5C-63CC-4521-9D4F-4DA8D7D414B4}" srcOrd="0" destOrd="0" presId="urn:microsoft.com/office/officeart/2005/8/layout/process2"/>
    <dgm:cxn modelId="{49AFF396-F51E-4BFD-B675-499E40E06978}" type="presParOf" srcId="{6D2938CF-4FA3-451A-8741-865585BF01E9}" destId="{087F99AF-802F-4E84-B271-BFBDCBC743D5}" srcOrd="4" destOrd="0" presId="urn:microsoft.com/office/officeart/2005/8/layout/process2"/>
    <dgm:cxn modelId="{91597537-5BF3-4B5B-A305-E483A08AF7CA}" type="presParOf" srcId="{6D2938CF-4FA3-451A-8741-865585BF01E9}" destId="{90826DCC-D115-49F2-92C3-0ADD5FF99F3A}" srcOrd="5" destOrd="0" presId="urn:microsoft.com/office/officeart/2005/8/layout/process2"/>
    <dgm:cxn modelId="{8F750245-FCA1-423A-9970-576F64868F57}" type="presParOf" srcId="{90826DCC-D115-49F2-92C3-0ADD5FF99F3A}" destId="{6AF04442-CD78-4DF1-94B0-966EB2B5CE1A}" srcOrd="0" destOrd="0" presId="urn:microsoft.com/office/officeart/2005/8/layout/process2"/>
    <dgm:cxn modelId="{AE2C11CC-F9EA-42C9-AD9B-5FB463596FD6}" type="presParOf" srcId="{6D2938CF-4FA3-451A-8741-865585BF01E9}" destId="{AE5F69C2-50CA-491E-AE92-85F9304D2611}" srcOrd="6" destOrd="0" presId="urn:microsoft.com/office/officeart/2005/8/layout/process2"/>
    <dgm:cxn modelId="{3FD0C3D1-73D9-405D-90D4-726E730AD98F}" type="presParOf" srcId="{6D2938CF-4FA3-451A-8741-865585BF01E9}" destId="{4BCC773B-7807-4D38-85BF-8FF796196CEF}" srcOrd="7" destOrd="0" presId="urn:microsoft.com/office/officeart/2005/8/layout/process2"/>
    <dgm:cxn modelId="{53380E0D-40C0-4353-9AEA-F8FC9C2895D7}" type="presParOf" srcId="{4BCC773B-7807-4D38-85BF-8FF796196CEF}" destId="{6E930CC5-D276-4517-8EBC-AA350B5E00EC}" srcOrd="0" destOrd="0" presId="urn:microsoft.com/office/officeart/2005/8/layout/process2"/>
    <dgm:cxn modelId="{EE95E9AE-5A98-4F66-9548-7BE17F6D021C}" type="presParOf" srcId="{6D2938CF-4FA3-451A-8741-865585BF01E9}" destId="{14048374-3D4E-4110-862A-D005A445366C}" srcOrd="8" destOrd="0" presId="urn:microsoft.com/office/officeart/2005/8/layout/process2"/>
    <dgm:cxn modelId="{80D71C59-408B-4B75-B99F-FB33B36D9D1B}" type="presParOf" srcId="{6D2938CF-4FA3-451A-8741-865585BF01E9}" destId="{D768E089-CF32-4C11-9250-7E09BFBAF3DB}" srcOrd="9" destOrd="0" presId="urn:microsoft.com/office/officeart/2005/8/layout/process2"/>
    <dgm:cxn modelId="{C0757AC3-0AE1-4F0E-A1CD-55EF3B5B7CF0}" type="presParOf" srcId="{D768E089-CF32-4C11-9250-7E09BFBAF3DB}" destId="{F9BF487D-FFB8-4B83-8FF7-CBFD0A8B3727}" srcOrd="0" destOrd="0" presId="urn:microsoft.com/office/officeart/2005/8/layout/process2"/>
    <dgm:cxn modelId="{E12A45E2-DD74-44DC-B6AC-35C3FFA66F60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A08D7589-28D0-4D8B-B5FA-2644D74F5462}" type="presOf" srcId="{EC61E9DE-52BB-4761-8181-B4D95DB2C1DC}" destId="{F5F6E63F-818B-439C-B314-D0EED8566823}" srcOrd="1" destOrd="0" presId="urn:microsoft.com/office/officeart/2005/8/layout/process2"/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494A7C73-0CEA-4B70-A626-529752E179B8}" type="presOf" srcId="{60E55065-3622-4BBD-B01C-AE2884D41FE3}" destId="{7E826397-6D66-49CF-9A28-D673747A65D6}" srcOrd="0" destOrd="0" presId="urn:microsoft.com/office/officeart/2005/8/layout/process2"/>
    <dgm:cxn modelId="{4C20EB63-C9E2-42BE-922B-482A0BB4FDDE}" type="presOf" srcId="{B13AB5A1-57C5-461A-87E2-9EA71C3EAF5E}" destId="{B71DBEF3-5F69-41C8-8218-2880F311A295}" srcOrd="0" destOrd="0" presId="urn:microsoft.com/office/officeart/2005/8/layout/process2"/>
    <dgm:cxn modelId="{408EF818-D5D0-477C-82F9-BFEE87CD6896}" type="presOf" srcId="{B13AB5A1-57C5-461A-87E2-9EA71C3EAF5E}" destId="{999E0D3F-0C90-4216-A01C-DEF3F00CD53D}" srcOrd="1" destOrd="0" presId="urn:microsoft.com/office/officeart/2005/8/layout/process2"/>
    <dgm:cxn modelId="{447F6276-912D-4272-A776-5771AEED7BB2}" type="presOf" srcId="{90F17C7E-C6E4-4FB8-8649-7678213E8D48}" destId="{CA07A03D-51B4-46C1-BF7A-0472AC09A76E}" srcOrd="1" destOrd="0" presId="urn:microsoft.com/office/officeart/2005/8/layout/process2"/>
    <dgm:cxn modelId="{4B9F482A-F440-494E-BDA5-93A894EE3E39}" type="presOf" srcId="{724A2439-05FE-4419-A66E-8CEE87DDB0EF}" destId="{614169E4-B09C-4F72-9262-082A245F79CF}" srcOrd="0" destOrd="0" presId="urn:microsoft.com/office/officeart/2005/8/layout/process2"/>
    <dgm:cxn modelId="{564E993A-FD62-455A-AEAA-BECCF8767E97}" type="presOf" srcId="{F2A22C1C-556E-49BB-AC6D-7F26203637AB}" destId="{78E129C6-DE27-4818-803C-D739E7CD732F}" srcOrd="0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5198612B-701D-4DFD-9D0D-065DB6D8C975}" type="presOf" srcId="{90F17C7E-C6E4-4FB8-8649-7678213E8D48}" destId="{5CB4CD31-AEE9-4C7F-9824-0E90651A46C9}" srcOrd="0" destOrd="0" presId="urn:microsoft.com/office/officeart/2005/8/layout/process2"/>
    <dgm:cxn modelId="{C81BE278-5B8B-476F-8F25-47CE37B1F6B9}" type="presOf" srcId="{2C5D268D-359C-4279-98FA-740E6C14CF32}" destId="{AF160673-4558-4D87-B9E8-999C251AFD9B}" srcOrd="0" destOrd="0" presId="urn:microsoft.com/office/officeart/2005/8/layout/process2"/>
    <dgm:cxn modelId="{F2BA70C2-6307-4B37-9702-3BB910F2F1D9}" type="presOf" srcId="{2C5D268D-359C-4279-98FA-740E6C14CF32}" destId="{1227B55C-B416-4F7E-977F-8F2F44D247B8}" srcOrd="1" destOrd="0" presId="urn:microsoft.com/office/officeart/2005/8/layout/process2"/>
    <dgm:cxn modelId="{AEEFF5B4-31AB-48B7-879F-48620FD0DA95}" type="presOf" srcId="{4F2158DC-9344-4106-A982-35CB3FC58698}" destId="{3DAF7E5E-3707-4674-9AF6-86835754DFC9}" srcOrd="0" destOrd="0" presId="urn:microsoft.com/office/officeart/2005/8/layout/process2"/>
    <dgm:cxn modelId="{327424FC-BFFD-41C4-BE28-EAB682264390}" type="presOf" srcId="{EC61E9DE-52BB-4761-8181-B4D95DB2C1DC}" destId="{B2FA669E-4823-468E-8955-578446D09D59}" srcOrd="0" destOrd="0" presId="urn:microsoft.com/office/officeart/2005/8/layout/process2"/>
    <dgm:cxn modelId="{03E9D43E-BA5E-4765-9DC6-7EBDE60AC7F4}" type="presOf" srcId="{5117691C-F37D-4709-A3EB-B0282593ECA9}" destId="{B1C7C687-4FFB-46BC-B9D3-A1BC941D6303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BA9DA71C-F4CE-4697-82D7-99D912E5DE2E}" type="presOf" srcId="{25CE7A8D-898E-4267-A85C-AF68E0F90A90}" destId="{B9F0797C-2B4E-4B92-9E0E-3495B339235C}" srcOrd="0" destOrd="0" presId="urn:microsoft.com/office/officeart/2005/8/layout/process2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C5787DC9-772B-4549-9C57-F5966B54E146}" type="presParOf" srcId="{614169E4-B09C-4F72-9262-082A245F79CF}" destId="{B1C7C687-4FFB-46BC-B9D3-A1BC941D6303}" srcOrd="0" destOrd="0" presId="urn:microsoft.com/office/officeart/2005/8/layout/process2"/>
    <dgm:cxn modelId="{B0F3DFAF-3A87-4D88-A43F-CDA1D305ECEE}" type="presParOf" srcId="{614169E4-B09C-4F72-9262-082A245F79CF}" destId="{B2FA669E-4823-468E-8955-578446D09D59}" srcOrd="1" destOrd="0" presId="urn:microsoft.com/office/officeart/2005/8/layout/process2"/>
    <dgm:cxn modelId="{EFB1F4C1-F107-44F2-8B61-09C3C8650EF5}" type="presParOf" srcId="{B2FA669E-4823-468E-8955-578446D09D59}" destId="{F5F6E63F-818B-439C-B314-D0EED8566823}" srcOrd="0" destOrd="0" presId="urn:microsoft.com/office/officeart/2005/8/layout/process2"/>
    <dgm:cxn modelId="{A0BA534A-8115-4A22-9399-ABDCAFF0607E}" type="presParOf" srcId="{614169E4-B09C-4F72-9262-082A245F79CF}" destId="{78E129C6-DE27-4818-803C-D739E7CD732F}" srcOrd="2" destOrd="0" presId="urn:microsoft.com/office/officeart/2005/8/layout/process2"/>
    <dgm:cxn modelId="{4430671F-CD97-4FE2-9941-7F21C8B9B7FE}" type="presParOf" srcId="{614169E4-B09C-4F72-9262-082A245F79CF}" destId="{5CB4CD31-AEE9-4C7F-9824-0E90651A46C9}" srcOrd="3" destOrd="0" presId="urn:microsoft.com/office/officeart/2005/8/layout/process2"/>
    <dgm:cxn modelId="{E408CAA1-732E-45BF-A8CB-12518DC41E0E}" type="presParOf" srcId="{5CB4CD31-AEE9-4C7F-9824-0E90651A46C9}" destId="{CA07A03D-51B4-46C1-BF7A-0472AC09A76E}" srcOrd="0" destOrd="0" presId="urn:microsoft.com/office/officeart/2005/8/layout/process2"/>
    <dgm:cxn modelId="{D5D7A7BA-6AFF-4330-BC9E-732300ED99D0}" type="presParOf" srcId="{614169E4-B09C-4F72-9262-082A245F79CF}" destId="{3DAF7E5E-3707-4674-9AF6-86835754DFC9}" srcOrd="4" destOrd="0" presId="urn:microsoft.com/office/officeart/2005/8/layout/process2"/>
    <dgm:cxn modelId="{B2D68E34-B8DD-4609-B848-588BC8BD65EB}" type="presParOf" srcId="{614169E4-B09C-4F72-9262-082A245F79CF}" destId="{B71DBEF3-5F69-41C8-8218-2880F311A295}" srcOrd="5" destOrd="0" presId="urn:microsoft.com/office/officeart/2005/8/layout/process2"/>
    <dgm:cxn modelId="{250FB0BF-0479-485C-BCF1-18A12CA1B99C}" type="presParOf" srcId="{B71DBEF3-5F69-41C8-8218-2880F311A295}" destId="{999E0D3F-0C90-4216-A01C-DEF3F00CD53D}" srcOrd="0" destOrd="0" presId="urn:microsoft.com/office/officeart/2005/8/layout/process2"/>
    <dgm:cxn modelId="{CCC0E13B-EE11-49D6-8390-25F04394CA07}" type="presParOf" srcId="{614169E4-B09C-4F72-9262-082A245F79CF}" destId="{B9F0797C-2B4E-4B92-9E0E-3495B339235C}" srcOrd="6" destOrd="0" presId="urn:microsoft.com/office/officeart/2005/8/layout/process2"/>
    <dgm:cxn modelId="{2EDEDC14-1E97-4D05-A21A-A8CA338D83F6}" type="presParOf" srcId="{614169E4-B09C-4F72-9262-082A245F79CF}" destId="{AF160673-4558-4D87-B9E8-999C251AFD9B}" srcOrd="7" destOrd="0" presId="urn:microsoft.com/office/officeart/2005/8/layout/process2"/>
    <dgm:cxn modelId="{18F36E20-92B5-44D3-A41E-05A52BCE690F}" type="presParOf" srcId="{AF160673-4558-4D87-B9E8-999C251AFD9B}" destId="{1227B55C-B416-4F7E-977F-8F2F44D247B8}" srcOrd="0" destOrd="0" presId="urn:microsoft.com/office/officeart/2005/8/layout/process2"/>
    <dgm:cxn modelId="{893A9168-7B64-437D-8098-3F56785E5E41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 custT="1"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 custT="1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 custT="1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 custT="1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 custT="1"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 custT="1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 custT="1"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 custT="1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E62C6515-91E4-4CAB-B56B-3097286DD6E3}" type="presOf" srcId="{6A033060-FD57-44CF-8E57-0D8EE4EACCA5}" destId="{6C460694-23FB-41A0-A5AF-3C039AC80E40}" srcOrd="1" destOrd="0" presId="urn:microsoft.com/office/officeart/2005/8/layout/process2"/>
    <dgm:cxn modelId="{6E008BD9-11C6-4A4C-AD68-A25A3CF97A87}" type="presOf" srcId="{6A033060-FD57-44CF-8E57-0D8EE4EACCA5}" destId="{3048FCD8-A4A0-4FB6-BB4F-8E15CB7D72F9}" srcOrd="0" destOrd="0" presId="urn:microsoft.com/office/officeart/2005/8/layout/process2"/>
    <dgm:cxn modelId="{576E904D-5ED2-4CB4-BB95-9C3B4338A6AE}" type="presOf" srcId="{C141A96C-EFF9-401D-9BF7-DF59D36B94B8}" destId="{6AF04442-CD78-4DF1-94B0-966EB2B5CE1A}" srcOrd="1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6B5E93B6-340A-4359-81F5-7D64B668ADD6}" type="presOf" srcId="{1001E66E-CAC4-45F7-A7CF-0B169064A368}" destId="{AE5F69C2-50CA-491E-AE92-85F9304D2611}" srcOrd="0" destOrd="0" presId="urn:microsoft.com/office/officeart/2005/8/layout/process2"/>
    <dgm:cxn modelId="{D2C5DF93-B22F-42AD-B2AA-F081AED2D56F}" type="presOf" srcId="{C8750414-D9B2-4BCC-966C-C2ADF1829B95}" destId="{6CB7CA5C-63CC-4521-9D4F-4DA8D7D414B4}" srcOrd="1" destOrd="0" presId="urn:microsoft.com/office/officeart/2005/8/layout/process2"/>
    <dgm:cxn modelId="{4B76FE0A-B834-4BB7-86D2-6DF3299B6C48}" type="presOf" srcId="{A8C15147-FB91-421F-8498-7A5D1A02C740}" destId="{D768E089-CF32-4C11-9250-7E09BFBAF3DB}" srcOrd="0" destOrd="0" presId="urn:microsoft.com/office/officeart/2005/8/layout/process2"/>
    <dgm:cxn modelId="{B611E76B-EB4F-4B4A-9540-0156D5E14AB7}" type="presOf" srcId="{2BF87FE3-A2CA-4458-A445-7408CBEC1594}" destId="{087F99AF-802F-4E84-B271-BFBDCBC743D5}" srcOrd="0" destOrd="0" presId="urn:microsoft.com/office/officeart/2005/8/layout/process2"/>
    <dgm:cxn modelId="{4187EF5C-45A2-4F10-8CE7-98A934089BF9}" type="presOf" srcId="{F2C4CCC1-9911-4624-9D51-27E1D953A2CD}" destId="{14048374-3D4E-4110-862A-D005A445366C}" srcOrd="0" destOrd="0" presId="urn:microsoft.com/office/officeart/2005/8/layout/process2"/>
    <dgm:cxn modelId="{97D42444-2803-43C1-A0F6-44B4CFB4EBF4}" type="presOf" srcId="{C8750414-D9B2-4BCC-966C-C2ADF1829B95}" destId="{C35C5F64-97AB-4945-ABEA-975592A7D56A}" srcOrd="0" destOrd="0" presId="urn:microsoft.com/office/officeart/2005/8/layout/process2"/>
    <dgm:cxn modelId="{E7825CF5-70DD-4D88-99C0-47AEA33AA314}" type="presOf" srcId="{C85D432A-BC7F-4C23-9560-6DE04040FC64}" destId="{6D2938CF-4FA3-451A-8741-865585BF01E9}" srcOrd="0" destOrd="0" presId="urn:microsoft.com/office/officeart/2005/8/layout/process2"/>
    <dgm:cxn modelId="{BD1A0770-F7A4-4B73-B237-D374193E76E1}" type="presOf" srcId="{384701B5-4E5A-415A-9FA2-5C4633AC2E5F}" destId="{6E930CC5-D276-4517-8EBC-AA350B5E00EC}" srcOrd="1" destOrd="0" presId="urn:microsoft.com/office/officeart/2005/8/layout/process2"/>
    <dgm:cxn modelId="{C186B0B4-9B92-42E8-AEB2-CB03E32D1C46}" type="presOf" srcId="{384701B5-4E5A-415A-9FA2-5C4633AC2E5F}" destId="{4BCC773B-7807-4D38-85BF-8FF796196CEF}" srcOrd="0" destOrd="0" presId="urn:microsoft.com/office/officeart/2005/8/layout/process2"/>
    <dgm:cxn modelId="{CCE5A0F3-543C-4C6C-B797-C592F824EBD6}" type="presOf" srcId="{8F0AB590-FB9A-4E8F-8148-1B56E3849AFF}" destId="{C7FD3670-89FF-4E97-9884-F72103DB9EA1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B1119B37-20E9-42F1-8343-5BC64B9D9750}" type="presOf" srcId="{E5819142-3891-451A-8D96-754C1F52AE16}" destId="{3180D1DF-9880-4E68-8138-8EDCBA64B8EC}" srcOrd="0" destOrd="0" presId="urn:microsoft.com/office/officeart/2005/8/layout/process2"/>
    <dgm:cxn modelId="{38B90FC9-F51F-4B08-9682-2168236F4930}" type="presOf" srcId="{A8C15147-FB91-421F-8498-7A5D1A02C740}" destId="{F9BF487D-FFB8-4B83-8FF7-CBFD0A8B3727}" srcOrd="1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DA10CDC4-E675-482B-B349-7BC5E394B5C7}" type="presOf" srcId="{C141A96C-EFF9-401D-9BF7-DF59D36B94B8}" destId="{90826DCC-D115-49F2-92C3-0ADD5FF99F3A}" srcOrd="0" destOrd="0" presId="urn:microsoft.com/office/officeart/2005/8/layout/process2"/>
    <dgm:cxn modelId="{686B604F-E85A-4764-8E75-BF9D40158E99}" type="presOf" srcId="{A8E32BAF-CADD-4328-B833-FA1F99F0B160}" destId="{0FFEADF9-7928-46A2-927D-2E09788BF0F8}" srcOrd="0" destOrd="0" presId="urn:microsoft.com/office/officeart/2005/8/layout/process2"/>
    <dgm:cxn modelId="{5CDE67E3-378B-4BA9-A394-D02C0DB25067}" type="presParOf" srcId="{6D2938CF-4FA3-451A-8741-865585BF01E9}" destId="{3180D1DF-9880-4E68-8138-8EDCBA64B8EC}" srcOrd="0" destOrd="0" presId="urn:microsoft.com/office/officeart/2005/8/layout/process2"/>
    <dgm:cxn modelId="{B200EDAF-EA50-4539-A020-9B493A251C0A}" type="presParOf" srcId="{6D2938CF-4FA3-451A-8741-865585BF01E9}" destId="{3048FCD8-A4A0-4FB6-BB4F-8E15CB7D72F9}" srcOrd="1" destOrd="0" presId="urn:microsoft.com/office/officeart/2005/8/layout/process2"/>
    <dgm:cxn modelId="{71B19880-E38E-45D8-986B-4725C9FCCF36}" type="presParOf" srcId="{3048FCD8-A4A0-4FB6-BB4F-8E15CB7D72F9}" destId="{6C460694-23FB-41A0-A5AF-3C039AC80E40}" srcOrd="0" destOrd="0" presId="urn:microsoft.com/office/officeart/2005/8/layout/process2"/>
    <dgm:cxn modelId="{48EFFAA4-F55A-4FC8-8696-2E5928EDF6D9}" type="presParOf" srcId="{6D2938CF-4FA3-451A-8741-865585BF01E9}" destId="{C7FD3670-89FF-4E97-9884-F72103DB9EA1}" srcOrd="2" destOrd="0" presId="urn:microsoft.com/office/officeart/2005/8/layout/process2"/>
    <dgm:cxn modelId="{7F277F65-56AB-4B90-8624-0B4AF238873F}" type="presParOf" srcId="{6D2938CF-4FA3-451A-8741-865585BF01E9}" destId="{C35C5F64-97AB-4945-ABEA-975592A7D56A}" srcOrd="3" destOrd="0" presId="urn:microsoft.com/office/officeart/2005/8/layout/process2"/>
    <dgm:cxn modelId="{354DF0B8-1E67-41DA-B280-AD096087DC76}" type="presParOf" srcId="{C35C5F64-97AB-4945-ABEA-975592A7D56A}" destId="{6CB7CA5C-63CC-4521-9D4F-4DA8D7D414B4}" srcOrd="0" destOrd="0" presId="urn:microsoft.com/office/officeart/2005/8/layout/process2"/>
    <dgm:cxn modelId="{76980F7E-421E-4B87-9220-8D2C433F3FDA}" type="presParOf" srcId="{6D2938CF-4FA3-451A-8741-865585BF01E9}" destId="{087F99AF-802F-4E84-B271-BFBDCBC743D5}" srcOrd="4" destOrd="0" presId="urn:microsoft.com/office/officeart/2005/8/layout/process2"/>
    <dgm:cxn modelId="{46EEBBDB-FCB4-4905-86CA-E9FBC980EBD7}" type="presParOf" srcId="{6D2938CF-4FA3-451A-8741-865585BF01E9}" destId="{90826DCC-D115-49F2-92C3-0ADD5FF99F3A}" srcOrd="5" destOrd="0" presId="urn:microsoft.com/office/officeart/2005/8/layout/process2"/>
    <dgm:cxn modelId="{B6AADE2B-A8EE-4EA6-A7F6-35EA93813CEB}" type="presParOf" srcId="{90826DCC-D115-49F2-92C3-0ADD5FF99F3A}" destId="{6AF04442-CD78-4DF1-94B0-966EB2B5CE1A}" srcOrd="0" destOrd="0" presId="urn:microsoft.com/office/officeart/2005/8/layout/process2"/>
    <dgm:cxn modelId="{587FCC22-7CB6-4E89-A618-F08D319963CB}" type="presParOf" srcId="{6D2938CF-4FA3-451A-8741-865585BF01E9}" destId="{AE5F69C2-50CA-491E-AE92-85F9304D2611}" srcOrd="6" destOrd="0" presId="urn:microsoft.com/office/officeart/2005/8/layout/process2"/>
    <dgm:cxn modelId="{49C0209F-649D-449E-A1AC-7B001F744F9B}" type="presParOf" srcId="{6D2938CF-4FA3-451A-8741-865585BF01E9}" destId="{4BCC773B-7807-4D38-85BF-8FF796196CEF}" srcOrd="7" destOrd="0" presId="urn:microsoft.com/office/officeart/2005/8/layout/process2"/>
    <dgm:cxn modelId="{82FB30BC-F823-44A1-8F8D-4E5C58A8C0FC}" type="presParOf" srcId="{4BCC773B-7807-4D38-85BF-8FF796196CEF}" destId="{6E930CC5-D276-4517-8EBC-AA350B5E00EC}" srcOrd="0" destOrd="0" presId="urn:microsoft.com/office/officeart/2005/8/layout/process2"/>
    <dgm:cxn modelId="{4932FC1E-99E1-41E7-A45D-58A788589A12}" type="presParOf" srcId="{6D2938CF-4FA3-451A-8741-865585BF01E9}" destId="{14048374-3D4E-4110-862A-D005A445366C}" srcOrd="8" destOrd="0" presId="urn:microsoft.com/office/officeart/2005/8/layout/process2"/>
    <dgm:cxn modelId="{2BA38DCD-117B-455A-A8CC-304C12A8A54B}" type="presParOf" srcId="{6D2938CF-4FA3-451A-8741-865585BF01E9}" destId="{D768E089-CF32-4C11-9250-7E09BFBAF3DB}" srcOrd="9" destOrd="0" presId="urn:microsoft.com/office/officeart/2005/8/layout/process2"/>
    <dgm:cxn modelId="{15171154-C506-4C20-9BF9-3C72166F42B2}" type="presParOf" srcId="{D768E089-CF32-4C11-9250-7E09BFBAF3DB}" destId="{F9BF487D-FFB8-4B83-8FF7-CBFD0A8B3727}" srcOrd="0" destOrd="0" presId="urn:microsoft.com/office/officeart/2005/8/layout/process2"/>
    <dgm:cxn modelId="{EC4C2DF6-8909-43BA-9D6F-270D069EC62C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B69A3737-728B-45B0-AEAB-F39F626B3EC5}" type="presOf" srcId="{2C5D268D-359C-4279-98FA-740E6C14CF32}" destId="{AF160673-4558-4D87-B9E8-999C251AFD9B}" srcOrd="0" destOrd="0" presId="urn:microsoft.com/office/officeart/2005/8/layout/process2"/>
    <dgm:cxn modelId="{CF8A6E56-703C-4DAE-B14F-3A0E71D5C823}" type="presOf" srcId="{EC61E9DE-52BB-4761-8181-B4D95DB2C1DC}" destId="{F5F6E63F-818B-439C-B314-D0EED8566823}" srcOrd="1" destOrd="0" presId="urn:microsoft.com/office/officeart/2005/8/layout/process2"/>
    <dgm:cxn modelId="{3268626A-AEB2-41A2-A5EB-D8C4E7C1DEAB}" type="presOf" srcId="{B13AB5A1-57C5-461A-87E2-9EA71C3EAF5E}" destId="{B71DBEF3-5F69-41C8-8218-2880F311A295}" srcOrd="0" destOrd="0" presId="urn:microsoft.com/office/officeart/2005/8/layout/process2"/>
    <dgm:cxn modelId="{705BD9A2-1B56-4490-AA0F-789C3BA526A6}" type="presOf" srcId="{90F17C7E-C6E4-4FB8-8649-7678213E8D48}" destId="{CA07A03D-51B4-46C1-BF7A-0472AC09A76E}" srcOrd="1" destOrd="0" presId="urn:microsoft.com/office/officeart/2005/8/layout/process2"/>
    <dgm:cxn modelId="{09B7E4C9-8197-4862-AED7-BB4FB1227260}" type="presOf" srcId="{F2A22C1C-556E-49BB-AC6D-7F26203637AB}" destId="{78E129C6-DE27-4818-803C-D739E7CD732F}" srcOrd="0" destOrd="0" presId="urn:microsoft.com/office/officeart/2005/8/layout/process2"/>
    <dgm:cxn modelId="{37045B17-B025-4CF2-922B-1590FED92CB1}" type="presOf" srcId="{5117691C-F37D-4709-A3EB-B0282593ECA9}" destId="{B1C7C687-4FFB-46BC-B9D3-A1BC941D6303}" srcOrd="0" destOrd="0" presId="urn:microsoft.com/office/officeart/2005/8/layout/process2"/>
    <dgm:cxn modelId="{8BF1B796-C767-4E50-A2AB-74162841D168}" type="presOf" srcId="{25CE7A8D-898E-4267-A85C-AF68E0F90A90}" destId="{B9F0797C-2B4E-4B92-9E0E-3495B339235C}" srcOrd="0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001A0260-BAC3-4A70-A07E-A2CD1F4C0C8B}" type="presOf" srcId="{90F17C7E-C6E4-4FB8-8649-7678213E8D48}" destId="{5CB4CD31-AEE9-4C7F-9824-0E90651A46C9}" srcOrd="0" destOrd="0" presId="urn:microsoft.com/office/officeart/2005/8/layout/process2"/>
    <dgm:cxn modelId="{C8D62BD3-ED20-4F30-AE62-89A5C857D44D}" type="presOf" srcId="{4F2158DC-9344-4106-A982-35CB3FC58698}" destId="{3DAF7E5E-3707-4674-9AF6-86835754DFC9}" srcOrd="0" destOrd="0" presId="urn:microsoft.com/office/officeart/2005/8/layout/process2"/>
    <dgm:cxn modelId="{1837EF84-1664-4541-848C-5BFDB540044D}" type="presOf" srcId="{B13AB5A1-57C5-461A-87E2-9EA71C3EAF5E}" destId="{999E0D3F-0C90-4216-A01C-DEF3F00CD53D}" srcOrd="1" destOrd="0" presId="urn:microsoft.com/office/officeart/2005/8/layout/process2"/>
    <dgm:cxn modelId="{49B0CBB9-8473-4762-BABF-1463ECD25104}" type="presOf" srcId="{60E55065-3622-4BBD-B01C-AE2884D41FE3}" destId="{7E826397-6D66-49CF-9A28-D673747A65D6}" srcOrd="0" destOrd="0" presId="urn:microsoft.com/office/officeart/2005/8/layout/process2"/>
    <dgm:cxn modelId="{5B6FA72F-5EF6-4363-B694-AD9582BD8654}" type="presOf" srcId="{EC61E9DE-52BB-4761-8181-B4D95DB2C1DC}" destId="{B2FA669E-4823-468E-8955-578446D09D59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5EC0176C-5A92-44AA-8E79-9B57F05CFDF2}" type="presOf" srcId="{2C5D268D-359C-4279-98FA-740E6C14CF32}" destId="{1227B55C-B416-4F7E-977F-8F2F44D247B8}" srcOrd="1" destOrd="0" presId="urn:microsoft.com/office/officeart/2005/8/layout/process2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0785F436-6953-4D03-ACFA-FE965EF68A2D}" type="presOf" srcId="{724A2439-05FE-4419-A66E-8CEE87DDB0EF}" destId="{614169E4-B09C-4F72-9262-082A245F79CF}" srcOrd="0" destOrd="0" presId="urn:microsoft.com/office/officeart/2005/8/layout/process2"/>
    <dgm:cxn modelId="{37C6A38F-86DF-4671-A0C8-92687F8F4A15}" type="presParOf" srcId="{614169E4-B09C-4F72-9262-082A245F79CF}" destId="{B1C7C687-4FFB-46BC-B9D3-A1BC941D6303}" srcOrd="0" destOrd="0" presId="urn:microsoft.com/office/officeart/2005/8/layout/process2"/>
    <dgm:cxn modelId="{B58017DD-5356-4E24-B05C-646C7A240819}" type="presParOf" srcId="{614169E4-B09C-4F72-9262-082A245F79CF}" destId="{B2FA669E-4823-468E-8955-578446D09D59}" srcOrd="1" destOrd="0" presId="urn:microsoft.com/office/officeart/2005/8/layout/process2"/>
    <dgm:cxn modelId="{135D55F9-5C4F-4DF6-8995-9AE1B397FFC7}" type="presParOf" srcId="{B2FA669E-4823-468E-8955-578446D09D59}" destId="{F5F6E63F-818B-439C-B314-D0EED8566823}" srcOrd="0" destOrd="0" presId="urn:microsoft.com/office/officeart/2005/8/layout/process2"/>
    <dgm:cxn modelId="{D8FB8C8C-45D8-4A6D-A7A8-BC97A5D42E2D}" type="presParOf" srcId="{614169E4-B09C-4F72-9262-082A245F79CF}" destId="{78E129C6-DE27-4818-803C-D739E7CD732F}" srcOrd="2" destOrd="0" presId="urn:microsoft.com/office/officeart/2005/8/layout/process2"/>
    <dgm:cxn modelId="{DEBA1A0F-BAAD-437E-B0DC-1BAE9EE67C4C}" type="presParOf" srcId="{614169E4-B09C-4F72-9262-082A245F79CF}" destId="{5CB4CD31-AEE9-4C7F-9824-0E90651A46C9}" srcOrd="3" destOrd="0" presId="urn:microsoft.com/office/officeart/2005/8/layout/process2"/>
    <dgm:cxn modelId="{E86C9875-4963-420E-9AA3-3DDF14177D65}" type="presParOf" srcId="{5CB4CD31-AEE9-4C7F-9824-0E90651A46C9}" destId="{CA07A03D-51B4-46C1-BF7A-0472AC09A76E}" srcOrd="0" destOrd="0" presId="urn:microsoft.com/office/officeart/2005/8/layout/process2"/>
    <dgm:cxn modelId="{CE923697-5EF2-4C10-9AD5-F009140AB511}" type="presParOf" srcId="{614169E4-B09C-4F72-9262-082A245F79CF}" destId="{3DAF7E5E-3707-4674-9AF6-86835754DFC9}" srcOrd="4" destOrd="0" presId="urn:microsoft.com/office/officeart/2005/8/layout/process2"/>
    <dgm:cxn modelId="{A311772E-71E1-4CDD-B86C-77DDCEF6A4C6}" type="presParOf" srcId="{614169E4-B09C-4F72-9262-082A245F79CF}" destId="{B71DBEF3-5F69-41C8-8218-2880F311A295}" srcOrd="5" destOrd="0" presId="urn:microsoft.com/office/officeart/2005/8/layout/process2"/>
    <dgm:cxn modelId="{B3C73ABB-E018-463B-8F88-C94078EE2D8E}" type="presParOf" srcId="{B71DBEF3-5F69-41C8-8218-2880F311A295}" destId="{999E0D3F-0C90-4216-A01C-DEF3F00CD53D}" srcOrd="0" destOrd="0" presId="urn:microsoft.com/office/officeart/2005/8/layout/process2"/>
    <dgm:cxn modelId="{406CE9AB-2D21-4E02-B634-FD100B55EEDA}" type="presParOf" srcId="{614169E4-B09C-4F72-9262-082A245F79CF}" destId="{B9F0797C-2B4E-4B92-9E0E-3495B339235C}" srcOrd="6" destOrd="0" presId="urn:microsoft.com/office/officeart/2005/8/layout/process2"/>
    <dgm:cxn modelId="{44538F0B-0601-48C0-9D4B-34DDDE3490F7}" type="presParOf" srcId="{614169E4-B09C-4F72-9262-082A245F79CF}" destId="{AF160673-4558-4D87-B9E8-999C251AFD9B}" srcOrd="7" destOrd="0" presId="urn:microsoft.com/office/officeart/2005/8/layout/process2"/>
    <dgm:cxn modelId="{1E7275CC-D5DE-4346-B8D7-8BA347C511FA}" type="presParOf" srcId="{AF160673-4558-4D87-B9E8-999C251AFD9B}" destId="{1227B55C-B416-4F7E-977F-8F2F44D247B8}" srcOrd="0" destOrd="0" presId="urn:microsoft.com/office/officeart/2005/8/layout/process2"/>
    <dgm:cxn modelId="{BD524D62-DCCB-4BC3-848A-800B03F73E8E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初审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终审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发布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C7FD3670-89FF-4E97-9884-F72103DB9EA1}" type="pres">
      <dgm:prSet presAssocID="{8F0AB590-FB9A-4E8F-8148-1B56E3849AFF}" presName="node" presStyleLbl="node1" presStyleIdx="0" presStyleCnt="3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0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1" presStyleCnt="3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1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2" presStyleCnt="3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51357F88-EC22-4672-AF1D-EA3E52E54929}" type="presOf" srcId="{1001E66E-CAC4-45F7-A7CF-0B169064A368}" destId="{AE5F69C2-50CA-491E-AE92-85F9304D2611}" srcOrd="0" destOrd="0" presId="urn:microsoft.com/office/officeart/2005/8/layout/process2"/>
    <dgm:cxn modelId="{8F408908-496A-43E9-A6C9-FD0548A81344}" srcId="{C85D432A-BC7F-4C23-9560-6DE04040FC64}" destId="{8F0AB590-FB9A-4E8F-8148-1B56E3849AFF}" srcOrd="0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1" destOrd="0" parTransId="{88E31361-0363-4155-88E0-513160CAE2B7}" sibTransId="{C141A96C-EFF9-401D-9BF7-DF59D36B94B8}"/>
    <dgm:cxn modelId="{99865D41-2437-4DB1-BE38-B1BE5DA25503}" type="presOf" srcId="{C141A96C-EFF9-401D-9BF7-DF59D36B94B8}" destId="{6AF04442-CD78-4DF1-94B0-966EB2B5CE1A}" srcOrd="1" destOrd="0" presId="urn:microsoft.com/office/officeart/2005/8/layout/process2"/>
    <dgm:cxn modelId="{58B9D0B4-53EB-4B49-8E6E-0ED04632EA7B}" type="presOf" srcId="{C8750414-D9B2-4BCC-966C-C2ADF1829B95}" destId="{6CB7CA5C-63CC-4521-9D4F-4DA8D7D414B4}" srcOrd="1" destOrd="0" presId="urn:microsoft.com/office/officeart/2005/8/layout/process2"/>
    <dgm:cxn modelId="{427A591B-38C4-4A35-AFC3-187FA07375D7}" type="presOf" srcId="{8F0AB590-FB9A-4E8F-8148-1B56E3849AFF}" destId="{C7FD3670-89FF-4E97-9884-F72103DB9EA1}" srcOrd="0" destOrd="0" presId="urn:microsoft.com/office/officeart/2005/8/layout/process2"/>
    <dgm:cxn modelId="{CB617DB3-6FB7-456C-B1CC-BB37BFB7F59D}" srcId="{C85D432A-BC7F-4C23-9560-6DE04040FC64}" destId="{1001E66E-CAC4-45F7-A7CF-0B169064A368}" srcOrd="2" destOrd="0" parTransId="{FAD49BC1-F399-4746-89B0-2C0EB1DAEF76}" sibTransId="{384701B5-4E5A-415A-9FA2-5C4633AC2E5F}"/>
    <dgm:cxn modelId="{2973648D-C768-4633-B78A-3D70EECB1FA4}" type="presOf" srcId="{C85D432A-BC7F-4C23-9560-6DE04040FC64}" destId="{6D2938CF-4FA3-451A-8741-865585BF01E9}" srcOrd="0" destOrd="0" presId="urn:microsoft.com/office/officeart/2005/8/layout/process2"/>
    <dgm:cxn modelId="{0EC2C99B-B798-47C4-A7B2-12F16E814C11}" type="presOf" srcId="{C8750414-D9B2-4BCC-966C-C2ADF1829B95}" destId="{C35C5F64-97AB-4945-ABEA-975592A7D56A}" srcOrd="0" destOrd="0" presId="urn:microsoft.com/office/officeart/2005/8/layout/process2"/>
    <dgm:cxn modelId="{E715E56B-29C1-426C-9164-BD3C517AC28F}" type="presOf" srcId="{C141A96C-EFF9-401D-9BF7-DF59D36B94B8}" destId="{90826DCC-D115-49F2-92C3-0ADD5FF99F3A}" srcOrd="0" destOrd="0" presId="urn:microsoft.com/office/officeart/2005/8/layout/process2"/>
    <dgm:cxn modelId="{24E8AD2D-3DD5-415E-8771-83121DC380D2}" type="presOf" srcId="{2BF87FE3-A2CA-4458-A445-7408CBEC1594}" destId="{087F99AF-802F-4E84-B271-BFBDCBC743D5}" srcOrd="0" destOrd="0" presId="urn:microsoft.com/office/officeart/2005/8/layout/process2"/>
    <dgm:cxn modelId="{ADA67A73-71FB-4CB4-9C44-CBA3C0164B04}" type="presParOf" srcId="{6D2938CF-4FA3-451A-8741-865585BF01E9}" destId="{C7FD3670-89FF-4E97-9884-F72103DB9EA1}" srcOrd="0" destOrd="0" presId="urn:microsoft.com/office/officeart/2005/8/layout/process2"/>
    <dgm:cxn modelId="{5CB4D19D-55A2-47C4-84C0-FFF185296FB2}" type="presParOf" srcId="{6D2938CF-4FA3-451A-8741-865585BF01E9}" destId="{C35C5F64-97AB-4945-ABEA-975592A7D56A}" srcOrd="1" destOrd="0" presId="urn:microsoft.com/office/officeart/2005/8/layout/process2"/>
    <dgm:cxn modelId="{384A113C-2D30-4182-93AD-61361A19031C}" type="presParOf" srcId="{C35C5F64-97AB-4945-ABEA-975592A7D56A}" destId="{6CB7CA5C-63CC-4521-9D4F-4DA8D7D414B4}" srcOrd="0" destOrd="0" presId="urn:microsoft.com/office/officeart/2005/8/layout/process2"/>
    <dgm:cxn modelId="{A70D3221-61E5-405C-A3D0-7B49F70947FA}" type="presParOf" srcId="{6D2938CF-4FA3-451A-8741-865585BF01E9}" destId="{087F99AF-802F-4E84-B271-BFBDCBC743D5}" srcOrd="2" destOrd="0" presId="urn:microsoft.com/office/officeart/2005/8/layout/process2"/>
    <dgm:cxn modelId="{241FE4C3-2C05-4A66-B023-A0942C86E186}" type="presParOf" srcId="{6D2938CF-4FA3-451A-8741-865585BF01E9}" destId="{90826DCC-D115-49F2-92C3-0ADD5FF99F3A}" srcOrd="3" destOrd="0" presId="urn:microsoft.com/office/officeart/2005/8/layout/process2"/>
    <dgm:cxn modelId="{BA0E6B6B-9E05-4A48-82D7-AE84352A4372}" type="presParOf" srcId="{90826DCC-D115-49F2-92C3-0ADD5FF99F3A}" destId="{6AF04442-CD78-4DF1-94B0-966EB2B5CE1A}" srcOrd="0" destOrd="0" presId="urn:microsoft.com/office/officeart/2005/8/layout/process2"/>
    <dgm:cxn modelId="{DB8D8CBE-59E3-4025-9EDC-8D7E2B81C7A4}" type="presParOf" srcId="{6D2938CF-4FA3-451A-8741-865585BF01E9}" destId="{AE5F69C2-50CA-491E-AE92-85F9304D261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24BD7FB-952A-49A0-9F08-0A544325FBB6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B2720E41-49EF-48A7-8350-55FAF97A3B09}">
      <dgm:prSet phldrT="[文本]" custT="1"/>
      <dgm:spPr/>
      <dgm:t>
        <a:bodyPr/>
        <a:lstStyle/>
        <a:p>
          <a:r>
            <a: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会员注册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F43B66-2C89-4542-BFD8-3C8E5B49C0B3}" type="parTrans" cxnId="{3EDBC475-23AB-401D-954C-AB07B48A6F7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2BEBFE8-EBAF-49F7-9953-87769C28680F}" type="sibTrans" cxnId="{3EDBC475-23AB-401D-954C-AB07B48A6F7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BDFF1A-169F-46A1-BE39-8A92354430EB}">
      <dgm:prSet phldrT="[文本]" custT="1"/>
      <dgm:spPr/>
      <dgm:t>
        <a:bodyPr/>
        <a:lstStyle/>
        <a:p>
          <a:r>
            <a: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仪器预约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F2EFD1-808C-4B10-8354-56849DB456C9}" type="parTrans" cxnId="{1E9A8114-B9FA-411B-BDA9-A0C589A9C76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9170631-4F5B-450C-B964-47CA48CFBBCB}" type="sibTrans" cxnId="{1E9A8114-B9FA-411B-BDA9-A0C589A9C76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FCA62F-B3A4-4675-91FE-6C5485C92C47}">
      <dgm:prSet phldrT="[文本]" custT="1"/>
      <dgm:spPr/>
      <dgm:t>
        <a:bodyPr/>
        <a:lstStyle/>
        <a:p>
          <a:r>
            <a: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后台管理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2C592D-4E30-41ED-B477-5D67A0F4E7CE}" type="parTrans" cxnId="{AE71AD5B-12CD-4255-B9BC-BCEFAFA0511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08182D-3B5B-4874-A3C9-E33BC18F7134}" type="sibTrans" cxnId="{AE71AD5B-12CD-4255-B9BC-BCEFAFA0511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ABD443A-AB37-482D-8015-3117CE022053}" type="pres">
      <dgm:prSet presAssocID="{724BD7FB-952A-49A0-9F08-0A544325FBB6}" presName="CompostProcess" presStyleCnt="0">
        <dgm:presLayoutVars>
          <dgm:dir/>
          <dgm:resizeHandles val="exact"/>
        </dgm:presLayoutVars>
      </dgm:prSet>
      <dgm:spPr/>
    </dgm:pt>
    <dgm:pt modelId="{6205FF54-E705-4201-ADC3-020008C5A317}" type="pres">
      <dgm:prSet presAssocID="{724BD7FB-952A-49A0-9F08-0A544325FBB6}" presName="arrow" presStyleLbl="bgShp" presStyleIdx="0" presStyleCnt="1" custScaleX="117647" custLinFactNeighborY="3226"/>
      <dgm:spPr/>
    </dgm:pt>
    <dgm:pt modelId="{D83220B7-B80A-4653-B517-49B2ED13A56E}" type="pres">
      <dgm:prSet presAssocID="{724BD7FB-952A-49A0-9F08-0A544325FBB6}" presName="linearProcess" presStyleCnt="0"/>
      <dgm:spPr/>
    </dgm:pt>
    <dgm:pt modelId="{AE065A97-8AEA-4177-A8F4-E5001F0879FD}" type="pres">
      <dgm:prSet presAssocID="{B2720E41-49EF-48A7-8350-55FAF97A3B09}" presName="textNode" presStyleLbl="node1" presStyleIdx="0" presStyleCnt="3" custScaleX="84290" custScaleY="69264" custLinFactNeighborX="-59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3452C3-3A56-4527-A280-133F38B387EA}" type="pres">
      <dgm:prSet presAssocID="{02BEBFE8-EBAF-49F7-9953-87769C28680F}" presName="sibTrans" presStyleCnt="0"/>
      <dgm:spPr/>
    </dgm:pt>
    <dgm:pt modelId="{8C372D14-ABFD-4C30-965B-DE2931E9F0F1}" type="pres">
      <dgm:prSet presAssocID="{A7BDFF1A-169F-46A1-BE39-8A92354430EB}" presName="textNode" presStyleLbl="node1" presStyleIdx="1" presStyleCnt="3" custScaleX="94246" custScaleY="69264" custLinFactX="-516" custLinFactNeighborX="-100000" custLinFactNeighborY="-165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BD0E44-F27C-471B-8632-F94E93152334}" type="pres">
      <dgm:prSet presAssocID="{49170631-4F5B-450C-B964-47CA48CFBBCB}" presName="sibTrans" presStyleCnt="0"/>
      <dgm:spPr/>
    </dgm:pt>
    <dgm:pt modelId="{3FC3D2FF-78D8-4DE3-8C46-DAB9B2FB251B}" type="pres">
      <dgm:prSet presAssocID="{6AFCA62F-B3A4-4675-91FE-6C5485C92C47}" presName="textNode" presStyleLbl="node1" presStyleIdx="2" presStyleCnt="3" custScaleX="82891" custScaleY="69264" custLinFactX="-5288" custLinFactNeighborX="-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8562FF0-D48A-4C69-8B2F-6C17CC7C4354}" type="presOf" srcId="{724BD7FB-952A-49A0-9F08-0A544325FBB6}" destId="{1ABD443A-AB37-482D-8015-3117CE022053}" srcOrd="0" destOrd="0" presId="urn:microsoft.com/office/officeart/2005/8/layout/hProcess9"/>
    <dgm:cxn modelId="{15D4D6CF-8B67-4632-924B-F73905164168}" type="presOf" srcId="{6AFCA62F-B3A4-4675-91FE-6C5485C92C47}" destId="{3FC3D2FF-78D8-4DE3-8C46-DAB9B2FB251B}" srcOrd="0" destOrd="0" presId="urn:microsoft.com/office/officeart/2005/8/layout/hProcess9"/>
    <dgm:cxn modelId="{8EB6B9E0-3B00-461A-99F6-9F6636EEEA45}" type="presOf" srcId="{A7BDFF1A-169F-46A1-BE39-8A92354430EB}" destId="{8C372D14-ABFD-4C30-965B-DE2931E9F0F1}" srcOrd="0" destOrd="0" presId="urn:microsoft.com/office/officeart/2005/8/layout/hProcess9"/>
    <dgm:cxn modelId="{AE71AD5B-12CD-4255-B9BC-BCEFAFA0511B}" srcId="{724BD7FB-952A-49A0-9F08-0A544325FBB6}" destId="{6AFCA62F-B3A4-4675-91FE-6C5485C92C47}" srcOrd="2" destOrd="0" parTransId="{3B2C592D-4E30-41ED-B477-5D67A0F4E7CE}" sibTransId="{0108182D-3B5B-4874-A3C9-E33BC18F7134}"/>
    <dgm:cxn modelId="{10F5EFC2-8D01-46D2-80AA-D869536DC4FF}" type="presOf" srcId="{B2720E41-49EF-48A7-8350-55FAF97A3B09}" destId="{AE065A97-8AEA-4177-A8F4-E5001F0879FD}" srcOrd="0" destOrd="0" presId="urn:microsoft.com/office/officeart/2005/8/layout/hProcess9"/>
    <dgm:cxn modelId="{3EDBC475-23AB-401D-954C-AB07B48A6F71}" srcId="{724BD7FB-952A-49A0-9F08-0A544325FBB6}" destId="{B2720E41-49EF-48A7-8350-55FAF97A3B09}" srcOrd="0" destOrd="0" parTransId="{08F43B66-2C89-4542-BFD8-3C8E5B49C0B3}" sibTransId="{02BEBFE8-EBAF-49F7-9953-87769C28680F}"/>
    <dgm:cxn modelId="{1E9A8114-B9FA-411B-BDA9-A0C589A9C766}" srcId="{724BD7FB-952A-49A0-9F08-0A544325FBB6}" destId="{A7BDFF1A-169F-46A1-BE39-8A92354430EB}" srcOrd="1" destOrd="0" parTransId="{0AF2EFD1-808C-4B10-8354-56849DB456C9}" sibTransId="{49170631-4F5B-450C-B964-47CA48CFBBCB}"/>
    <dgm:cxn modelId="{9EB23988-6C47-4AE0-B301-3CDD9929D416}" type="presParOf" srcId="{1ABD443A-AB37-482D-8015-3117CE022053}" destId="{6205FF54-E705-4201-ADC3-020008C5A317}" srcOrd="0" destOrd="0" presId="urn:microsoft.com/office/officeart/2005/8/layout/hProcess9"/>
    <dgm:cxn modelId="{D63FB573-DB37-46BB-B5A9-E034C5AEFDFA}" type="presParOf" srcId="{1ABD443A-AB37-482D-8015-3117CE022053}" destId="{D83220B7-B80A-4653-B517-49B2ED13A56E}" srcOrd="1" destOrd="0" presId="urn:microsoft.com/office/officeart/2005/8/layout/hProcess9"/>
    <dgm:cxn modelId="{C4A7A01B-4DAB-4704-B8C6-DC5749007D21}" type="presParOf" srcId="{D83220B7-B80A-4653-B517-49B2ED13A56E}" destId="{AE065A97-8AEA-4177-A8F4-E5001F0879FD}" srcOrd="0" destOrd="0" presId="urn:microsoft.com/office/officeart/2005/8/layout/hProcess9"/>
    <dgm:cxn modelId="{80453F2C-47D4-4F62-8548-060896DD3539}" type="presParOf" srcId="{D83220B7-B80A-4653-B517-49B2ED13A56E}" destId="{E53452C3-3A56-4527-A280-133F38B387EA}" srcOrd="1" destOrd="0" presId="urn:microsoft.com/office/officeart/2005/8/layout/hProcess9"/>
    <dgm:cxn modelId="{856A5B44-4B8E-48DE-BB19-2C9E70806E2D}" type="presParOf" srcId="{D83220B7-B80A-4653-B517-49B2ED13A56E}" destId="{8C372D14-ABFD-4C30-965B-DE2931E9F0F1}" srcOrd="2" destOrd="0" presId="urn:microsoft.com/office/officeart/2005/8/layout/hProcess9"/>
    <dgm:cxn modelId="{5AB90752-C217-45CC-821A-85EDC7CB9F7D}" type="presParOf" srcId="{D83220B7-B80A-4653-B517-49B2ED13A56E}" destId="{9BBD0E44-F27C-471B-8632-F94E93152334}" srcOrd="3" destOrd="0" presId="urn:microsoft.com/office/officeart/2005/8/layout/hProcess9"/>
    <dgm:cxn modelId="{9AC1EC77-EBDC-4039-B68B-BB024A7F4862}" type="presParOf" srcId="{D83220B7-B80A-4653-B517-49B2ED13A56E}" destId="{3FC3D2FF-78D8-4DE3-8C46-DAB9B2FB251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16CC53-36E9-42AF-AD0D-609ED725F4E2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1D62AB7-1D95-49E9-9A74-A39B3670431E}">
      <dgm:prSet phldrT="[文本]"/>
      <dgm:spPr>
        <a:xfrm>
          <a:off x="353139" y="37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gm:t>
    </dgm:pt>
    <dgm:pt modelId="{69823E7D-81B7-4304-A6EC-213C7D16ECC3}" type="parTrans" cxnId="{9625462F-9A32-4CAE-B025-7F0670D1D8BF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3452E-96DB-465C-84E1-45537B2067B4}" type="sibTrans" cxnId="{9625462F-9A32-4CAE-B025-7F0670D1D8BF}">
      <dgm:prSet/>
      <dgm:spPr>
        <a:xfrm rot="5400000">
          <a:off x="1093949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9A76EB0-CEC3-44E7-8AD5-B17E74FC4587}">
      <dgm:prSet phldrT="[文本]"/>
      <dgm:spPr>
        <a:xfrm>
          <a:off x="353139" y="65948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gm:t>
    </dgm:pt>
    <dgm:pt modelId="{84866EEF-C4BC-4F8F-A7DA-02387DF2140F}" type="parTrans" cxnId="{B69BA65F-4ABA-433F-9C3F-4EC2A8DF2C65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12A96F-07B9-4AB6-BAC3-87DE68B01C67}" type="sibTrans" cxnId="{B69BA65F-4ABA-433F-9C3F-4EC2A8DF2C65}">
      <dgm:prSet/>
      <dgm:spPr>
        <a:xfrm rot="5400000">
          <a:off x="1093949" y="110986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9F677CA-F820-4715-8C56-2D9B22946206}">
      <dgm:prSet phldrT="[文本]"/>
      <dgm:spPr>
        <a:xfrm>
          <a:off x="353139" y="131858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gm:t>
    </dgm:pt>
    <dgm:pt modelId="{BD1A9392-52DF-45D3-A639-310238A05045}" type="parTrans" cxnId="{5CCB2758-E091-4CD6-8927-0C0D61270D94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001B11-1B9F-4DC4-80BB-312FCF355EF5}" type="sibTrans" cxnId="{5CCB2758-E091-4CD6-8927-0C0D61270D94}">
      <dgm:prSet/>
      <dgm:spPr>
        <a:xfrm rot="5400000">
          <a:off x="1093949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972F5D4-1E0E-46A5-9288-6491F5978FEE}">
      <dgm:prSet phldrT="[文本]"/>
      <dgm:spPr>
        <a:xfrm>
          <a:off x="353139" y="197769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gm:t>
    </dgm:pt>
    <dgm:pt modelId="{507EEF31-90EF-42CE-A0B5-711311E9FE22}" type="parTrans" cxnId="{17D2BAAC-1A1D-4640-9BA9-84386A8E2DD2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486F78-3A95-4DA7-A5FA-5151630C754A}" type="sibTrans" cxnId="{17D2BAAC-1A1D-4640-9BA9-84386A8E2DD2}">
      <dgm:prSet/>
      <dgm:spPr>
        <a:xfrm rot="5400000">
          <a:off x="1093949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E510909-9CB3-4EC2-B58C-1B26C64C4E7B}">
      <dgm:prSet phldrT="[文本]"/>
      <dgm:spPr>
        <a:xfrm>
          <a:off x="353139" y="2636796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gm:t>
    </dgm:pt>
    <dgm:pt modelId="{0D770006-D3CD-431B-9C2B-017B533D72BF}" type="par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2AF0CC-FCD1-4E1B-B8DD-CC7A8122B73E}" type="sib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35B652-D6F0-4B51-9187-293431C8E8C9}" type="pres">
      <dgm:prSet presAssocID="{5816CC53-36E9-42AF-AD0D-609ED725F4E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FCD5ED0-CFDD-429F-A397-069DCC9FE08D}" type="pres">
      <dgm:prSet presAssocID="{F1D62AB7-1D95-49E9-9A74-A39B3670431E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B2D89AF-1D49-41F9-99EA-B345B923C20D}" type="pres">
      <dgm:prSet presAssocID="{90F3452E-96DB-465C-84E1-45537B2067B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2EA429ED-BE75-4200-8416-590ECED11EAC}" type="pres">
      <dgm:prSet presAssocID="{90F3452E-96DB-465C-84E1-45537B2067B4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50EE9E7D-F793-4CD4-97AA-1874202E6CC6}" type="pres">
      <dgm:prSet presAssocID="{49A76EB0-CEC3-44E7-8AD5-B17E74FC458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8B7A9D0-F03D-47B3-9C5C-0A4C596DDC44}" type="pres">
      <dgm:prSet presAssocID="{4112A96F-07B9-4AB6-BAC3-87DE68B01C67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76F17EC8-A579-4E0F-9795-F13B01F4DE42}" type="pres">
      <dgm:prSet presAssocID="{4112A96F-07B9-4AB6-BAC3-87DE68B01C67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DC0EDF5A-1909-4B61-AA27-F2FE3436B9C7}" type="pres">
      <dgm:prSet presAssocID="{D9F677CA-F820-4715-8C56-2D9B22946206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F74F168F-A057-4F1D-AEAE-4301FB474A6F}" type="pres">
      <dgm:prSet presAssocID="{FD001B11-1B9F-4DC4-80BB-312FCF355EF5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E9C3CE94-B4E7-48F7-9D27-764F2B3436FD}" type="pres">
      <dgm:prSet presAssocID="{FD001B11-1B9F-4DC4-80BB-312FCF355EF5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01CF594D-2325-4845-A712-7FC4151AAD3D}" type="pres">
      <dgm:prSet presAssocID="{0972F5D4-1E0E-46A5-9288-6491F5978FEE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E95FFFCE-028D-4798-80F0-9358DA3485F5}" type="pres">
      <dgm:prSet presAssocID="{C6486F78-3A95-4DA7-A5FA-5151630C754A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BA6CBF5-E1C7-492F-AC65-C6796FEED54A}" type="pres">
      <dgm:prSet presAssocID="{C6486F78-3A95-4DA7-A5FA-5151630C754A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32F7E6A6-89B3-4115-951A-96065B6B478C}" type="pres">
      <dgm:prSet presAssocID="{DE510909-9CB3-4EC2-B58C-1B26C64C4E7B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5CCB2758-E091-4CD6-8927-0C0D61270D94}" srcId="{5816CC53-36E9-42AF-AD0D-609ED725F4E2}" destId="{D9F677CA-F820-4715-8C56-2D9B22946206}" srcOrd="2" destOrd="0" parTransId="{BD1A9392-52DF-45D3-A639-310238A05045}" sibTransId="{FD001B11-1B9F-4DC4-80BB-312FCF355EF5}"/>
    <dgm:cxn modelId="{4D2E8A6C-2E22-45CF-8BC0-6B60D9167903}" srcId="{5816CC53-36E9-42AF-AD0D-609ED725F4E2}" destId="{DE510909-9CB3-4EC2-B58C-1B26C64C4E7B}" srcOrd="4" destOrd="0" parTransId="{0D770006-D3CD-431B-9C2B-017B533D72BF}" sibTransId="{922AF0CC-FCD1-4E1B-B8DD-CC7A8122B73E}"/>
    <dgm:cxn modelId="{B69BA65F-4ABA-433F-9C3F-4EC2A8DF2C65}" srcId="{5816CC53-36E9-42AF-AD0D-609ED725F4E2}" destId="{49A76EB0-CEC3-44E7-8AD5-B17E74FC4587}" srcOrd="1" destOrd="0" parTransId="{84866EEF-C4BC-4F8F-A7DA-02387DF2140F}" sibTransId="{4112A96F-07B9-4AB6-BAC3-87DE68B01C67}"/>
    <dgm:cxn modelId="{53A2C56F-71F0-4C29-9488-27C78001F421}" type="presOf" srcId="{D9F677CA-F820-4715-8C56-2D9B22946206}" destId="{DC0EDF5A-1909-4B61-AA27-F2FE3436B9C7}" srcOrd="0" destOrd="0" presId="urn:microsoft.com/office/officeart/2005/8/layout/process2"/>
    <dgm:cxn modelId="{E837B166-1882-47EF-93E4-B15906C5C943}" type="presOf" srcId="{FD001B11-1B9F-4DC4-80BB-312FCF355EF5}" destId="{F74F168F-A057-4F1D-AEAE-4301FB474A6F}" srcOrd="0" destOrd="0" presId="urn:microsoft.com/office/officeart/2005/8/layout/process2"/>
    <dgm:cxn modelId="{3AFE0DA6-59DF-446F-8D0C-C9D0E5D7A30A}" type="presOf" srcId="{F1D62AB7-1D95-49E9-9A74-A39B3670431E}" destId="{1FCD5ED0-CFDD-429F-A397-069DCC9FE08D}" srcOrd="0" destOrd="0" presId="urn:microsoft.com/office/officeart/2005/8/layout/process2"/>
    <dgm:cxn modelId="{A7211E6F-E055-47E7-887C-335F580FE6E4}" type="presOf" srcId="{FD001B11-1B9F-4DC4-80BB-312FCF355EF5}" destId="{E9C3CE94-B4E7-48F7-9D27-764F2B3436FD}" srcOrd="1" destOrd="0" presId="urn:microsoft.com/office/officeart/2005/8/layout/process2"/>
    <dgm:cxn modelId="{6A674212-3A76-492C-A1B7-956B524DEEC9}" type="presOf" srcId="{90F3452E-96DB-465C-84E1-45537B2067B4}" destId="{BB2D89AF-1D49-41F9-99EA-B345B923C20D}" srcOrd="0" destOrd="0" presId="urn:microsoft.com/office/officeart/2005/8/layout/process2"/>
    <dgm:cxn modelId="{9625462F-9A32-4CAE-B025-7F0670D1D8BF}" srcId="{5816CC53-36E9-42AF-AD0D-609ED725F4E2}" destId="{F1D62AB7-1D95-49E9-9A74-A39B3670431E}" srcOrd="0" destOrd="0" parTransId="{69823E7D-81B7-4304-A6EC-213C7D16ECC3}" sibTransId="{90F3452E-96DB-465C-84E1-45537B2067B4}"/>
    <dgm:cxn modelId="{7DE40F87-16C0-4D12-8A8F-70FA156E67AA}" type="presOf" srcId="{0972F5D4-1E0E-46A5-9288-6491F5978FEE}" destId="{01CF594D-2325-4845-A712-7FC4151AAD3D}" srcOrd="0" destOrd="0" presId="urn:microsoft.com/office/officeart/2005/8/layout/process2"/>
    <dgm:cxn modelId="{25F865FF-99D9-4E39-BE27-710FC01B66EB}" type="presOf" srcId="{49A76EB0-CEC3-44E7-8AD5-B17E74FC4587}" destId="{50EE9E7D-F793-4CD4-97AA-1874202E6CC6}" srcOrd="0" destOrd="0" presId="urn:microsoft.com/office/officeart/2005/8/layout/process2"/>
    <dgm:cxn modelId="{153729B1-985B-4E22-B400-5CA939334138}" type="presOf" srcId="{90F3452E-96DB-465C-84E1-45537B2067B4}" destId="{2EA429ED-BE75-4200-8416-590ECED11EAC}" srcOrd="1" destOrd="0" presId="urn:microsoft.com/office/officeart/2005/8/layout/process2"/>
    <dgm:cxn modelId="{6450FE18-BB4F-4A04-959B-A89762C1FC13}" type="presOf" srcId="{4112A96F-07B9-4AB6-BAC3-87DE68B01C67}" destId="{76F17EC8-A579-4E0F-9795-F13B01F4DE42}" srcOrd="1" destOrd="0" presId="urn:microsoft.com/office/officeart/2005/8/layout/process2"/>
    <dgm:cxn modelId="{072A9553-355E-4BC1-8702-EC2671E3A138}" type="presOf" srcId="{C6486F78-3A95-4DA7-A5FA-5151630C754A}" destId="{CBA6CBF5-E1C7-492F-AC65-C6796FEED54A}" srcOrd="1" destOrd="0" presId="urn:microsoft.com/office/officeart/2005/8/layout/process2"/>
    <dgm:cxn modelId="{17D2BAAC-1A1D-4640-9BA9-84386A8E2DD2}" srcId="{5816CC53-36E9-42AF-AD0D-609ED725F4E2}" destId="{0972F5D4-1E0E-46A5-9288-6491F5978FEE}" srcOrd="3" destOrd="0" parTransId="{507EEF31-90EF-42CE-A0B5-711311E9FE22}" sibTransId="{C6486F78-3A95-4DA7-A5FA-5151630C754A}"/>
    <dgm:cxn modelId="{A129335B-A06B-4B88-91D5-7ABFED4D0466}" type="presOf" srcId="{DE510909-9CB3-4EC2-B58C-1B26C64C4E7B}" destId="{32F7E6A6-89B3-4115-951A-96065B6B478C}" srcOrd="0" destOrd="0" presId="urn:microsoft.com/office/officeart/2005/8/layout/process2"/>
    <dgm:cxn modelId="{81269D71-93D9-4117-8970-3CB4488CFDC0}" type="presOf" srcId="{5816CC53-36E9-42AF-AD0D-609ED725F4E2}" destId="{CE35B652-D6F0-4B51-9187-293431C8E8C9}" srcOrd="0" destOrd="0" presId="urn:microsoft.com/office/officeart/2005/8/layout/process2"/>
    <dgm:cxn modelId="{794994C4-0D6A-4D30-877D-730743EA3511}" type="presOf" srcId="{4112A96F-07B9-4AB6-BAC3-87DE68B01C67}" destId="{48B7A9D0-F03D-47B3-9C5C-0A4C596DDC44}" srcOrd="0" destOrd="0" presId="urn:microsoft.com/office/officeart/2005/8/layout/process2"/>
    <dgm:cxn modelId="{2F0C71D1-0A30-4C2A-A26A-0FCC64091E1D}" type="presOf" srcId="{C6486F78-3A95-4DA7-A5FA-5151630C754A}" destId="{E95FFFCE-028D-4798-80F0-9358DA3485F5}" srcOrd="0" destOrd="0" presId="urn:microsoft.com/office/officeart/2005/8/layout/process2"/>
    <dgm:cxn modelId="{F1278ECC-7473-46C1-97DB-2765EA72957E}" type="presParOf" srcId="{CE35B652-D6F0-4B51-9187-293431C8E8C9}" destId="{1FCD5ED0-CFDD-429F-A397-069DCC9FE08D}" srcOrd="0" destOrd="0" presId="urn:microsoft.com/office/officeart/2005/8/layout/process2"/>
    <dgm:cxn modelId="{CF939C0E-16DF-43AE-8584-07F29C14DCF7}" type="presParOf" srcId="{CE35B652-D6F0-4B51-9187-293431C8E8C9}" destId="{BB2D89AF-1D49-41F9-99EA-B345B923C20D}" srcOrd="1" destOrd="0" presId="urn:microsoft.com/office/officeart/2005/8/layout/process2"/>
    <dgm:cxn modelId="{222753CA-39F3-4B5E-BDC5-4826E9C48B5C}" type="presParOf" srcId="{BB2D89AF-1D49-41F9-99EA-B345B923C20D}" destId="{2EA429ED-BE75-4200-8416-590ECED11EAC}" srcOrd="0" destOrd="0" presId="urn:microsoft.com/office/officeart/2005/8/layout/process2"/>
    <dgm:cxn modelId="{36C81492-1067-4471-8473-AB2226718AD4}" type="presParOf" srcId="{CE35B652-D6F0-4B51-9187-293431C8E8C9}" destId="{50EE9E7D-F793-4CD4-97AA-1874202E6CC6}" srcOrd="2" destOrd="0" presId="urn:microsoft.com/office/officeart/2005/8/layout/process2"/>
    <dgm:cxn modelId="{9A3C515D-3492-4128-9C99-DB98C3FB30DD}" type="presParOf" srcId="{CE35B652-D6F0-4B51-9187-293431C8E8C9}" destId="{48B7A9D0-F03D-47B3-9C5C-0A4C596DDC44}" srcOrd="3" destOrd="0" presId="urn:microsoft.com/office/officeart/2005/8/layout/process2"/>
    <dgm:cxn modelId="{967464A0-719B-4D31-83E9-1B1D2342752A}" type="presParOf" srcId="{48B7A9D0-F03D-47B3-9C5C-0A4C596DDC44}" destId="{76F17EC8-A579-4E0F-9795-F13B01F4DE42}" srcOrd="0" destOrd="0" presId="urn:microsoft.com/office/officeart/2005/8/layout/process2"/>
    <dgm:cxn modelId="{D1744187-F334-4535-B14B-70D6647131F8}" type="presParOf" srcId="{CE35B652-D6F0-4B51-9187-293431C8E8C9}" destId="{DC0EDF5A-1909-4B61-AA27-F2FE3436B9C7}" srcOrd="4" destOrd="0" presId="urn:microsoft.com/office/officeart/2005/8/layout/process2"/>
    <dgm:cxn modelId="{40BBF540-2D61-4957-9CC8-AF02CD7E7DCD}" type="presParOf" srcId="{CE35B652-D6F0-4B51-9187-293431C8E8C9}" destId="{F74F168F-A057-4F1D-AEAE-4301FB474A6F}" srcOrd="5" destOrd="0" presId="urn:microsoft.com/office/officeart/2005/8/layout/process2"/>
    <dgm:cxn modelId="{0A898AE5-C3A3-4310-9256-2D288129712E}" type="presParOf" srcId="{F74F168F-A057-4F1D-AEAE-4301FB474A6F}" destId="{E9C3CE94-B4E7-48F7-9D27-764F2B3436FD}" srcOrd="0" destOrd="0" presId="urn:microsoft.com/office/officeart/2005/8/layout/process2"/>
    <dgm:cxn modelId="{A5382608-B896-491E-AEE6-35578F4003D2}" type="presParOf" srcId="{CE35B652-D6F0-4B51-9187-293431C8E8C9}" destId="{01CF594D-2325-4845-A712-7FC4151AAD3D}" srcOrd="6" destOrd="0" presId="urn:microsoft.com/office/officeart/2005/8/layout/process2"/>
    <dgm:cxn modelId="{6668E775-3AFC-422D-8FFB-7114427C7FCC}" type="presParOf" srcId="{CE35B652-D6F0-4B51-9187-293431C8E8C9}" destId="{E95FFFCE-028D-4798-80F0-9358DA3485F5}" srcOrd="7" destOrd="0" presId="urn:microsoft.com/office/officeart/2005/8/layout/process2"/>
    <dgm:cxn modelId="{B2612D20-3675-4529-BBAF-76557E17EE05}" type="presParOf" srcId="{E95FFFCE-028D-4798-80F0-9358DA3485F5}" destId="{CBA6CBF5-E1C7-492F-AC65-C6796FEED54A}" srcOrd="0" destOrd="0" presId="urn:microsoft.com/office/officeart/2005/8/layout/process2"/>
    <dgm:cxn modelId="{D1A5F0BF-F150-429E-ACBD-828D8C0C0A24}" type="presParOf" srcId="{CE35B652-D6F0-4B51-9187-293431C8E8C9}" destId="{32F7E6A6-89B3-4115-951A-96065B6B478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16CC53-36E9-42AF-AD0D-609ED725F4E2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1D62AB7-1D95-49E9-9A74-A39B3670431E}">
      <dgm:prSet phldrT="[文本]"/>
      <dgm:spPr>
        <a:xfrm>
          <a:off x="353139" y="37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gm:t>
    </dgm:pt>
    <dgm:pt modelId="{69823E7D-81B7-4304-A6EC-213C7D16ECC3}" type="parTrans" cxnId="{9625462F-9A32-4CAE-B025-7F0670D1D8BF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3452E-96DB-465C-84E1-45537B2067B4}" type="sibTrans" cxnId="{9625462F-9A32-4CAE-B025-7F0670D1D8BF}">
      <dgm:prSet/>
      <dgm:spPr>
        <a:xfrm rot="5400000">
          <a:off x="1093949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9A76EB0-CEC3-44E7-8AD5-B17E74FC4587}">
      <dgm:prSet phldrT="[文本]"/>
      <dgm:spPr>
        <a:xfrm>
          <a:off x="353139" y="65948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gm:t>
    </dgm:pt>
    <dgm:pt modelId="{84866EEF-C4BC-4F8F-A7DA-02387DF2140F}" type="parTrans" cxnId="{B69BA65F-4ABA-433F-9C3F-4EC2A8DF2C65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12A96F-07B9-4AB6-BAC3-87DE68B01C67}" type="sibTrans" cxnId="{B69BA65F-4ABA-433F-9C3F-4EC2A8DF2C65}">
      <dgm:prSet/>
      <dgm:spPr>
        <a:xfrm rot="5400000">
          <a:off x="1093949" y="110986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9F677CA-F820-4715-8C56-2D9B22946206}">
      <dgm:prSet phldrT="[文本]"/>
      <dgm:spPr>
        <a:xfrm>
          <a:off x="353139" y="131858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gm:t>
    </dgm:pt>
    <dgm:pt modelId="{BD1A9392-52DF-45D3-A639-310238A05045}" type="parTrans" cxnId="{5CCB2758-E091-4CD6-8927-0C0D61270D94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001B11-1B9F-4DC4-80BB-312FCF355EF5}" type="sibTrans" cxnId="{5CCB2758-E091-4CD6-8927-0C0D61270D94}">
      <dgm:prSet/>
      <dgm:spPr>
        <a:xfrm rot="5400000">
          <a:off x="1093949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972F5D4-1E0E-46A5-9288-6491F5978FEE}">
      <dgm:prSet phldrT="[文本]"/>
      <dgm:spPr>
        <a:xfrm>
          <a:off x="353139" y="197769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gm:t>
    </dgm:pt>
    <dgm:pt modelId="{507EEF31-90EF-42CE-A0B5-711311E9FE22}" type="parTrans" cxnId="{17D2BAAC-1A1D-4640-9BA9-84386A8E2DD2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486F78-3A95-4DA7-A5FA-5151630C754A}" type="sibTrans" cxnId="{17D2BAAC-1A1D-4640-9BA9-84386A8E2DD2}">
      <dgm:prSet/>
      <dgm:spPr>
        <a:xfrm rot="5400000">
          <a:off x="1093949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E510909-9CB3-4EC2-B58C-1B26C64C4E7B}">
      <dgm:prSet phldrT="[文本]"/>
      <dgm:spPr>
        <a:xfrm>
          <a:off x="353139" y="2636796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gm:t>
    </dgm:pt>
    <dgm:pt modelId="{0D770006-D3CD-431B-9C2B-017B533D72BF}" type="par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2AF0CC-FCD1-4E1B-B8DD-CC7A8122B73E}" type="sib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35B652-D6F0-4B51-9187-293431C8E8C9}" type="pres">
      <dgm:prSet presAssocID="{5816CC53-36E9-42AF-AD0D-609ED725F4E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FCD5ED0-CFDD-429F-A397-069DCC9FE08D}" type="pres">
      <dgm:prSet presAssocID="{F1D62AB7-1D95-49E9-9A74-A39B3670431E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B2D89AF-1D49-41F9-99EA-B345B923C20D}" type="pres">
      <dgm:prSet presAssocID="{90F3452E-96DB-465C-84E1-45537B2067B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2EA429ED-BE75-4200-8416-590ECED11EAC}" type="pres">
      <dgm:prSet presAssocID="{90F3452E-96DB-465C-84E1-45537B2067B4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50EE9E7D-F793-4CD4-97AA-1874202E6CC6}" type="pres">
      <dgm:prSet presAssocID="{49A76EB0-CEC3-44E7-8AD5-B17E74FC458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8B7A9D0-F03D-47B3-9C5C-0A4C596DDC44}" type="pres">
      <dgm:prSet presAssocID="{4112A96F-07B9-4AB6-BAC3-87DE68B01C67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76F17EC8-A579-4E0F-9795-F13B01F4DE42}" type="pres">
      <dgm:prSet presAssocID="{4112A96F-07B9-4AB6-BAC3-87DE68B01C67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DC0EDF5A-1909-4B61-AA27-F2FE3436B9C7}" type="pres">
      <dgm:prSet presAssocID="{D9F677CA-F820-4715-8C56-2D9B22946206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F74F168F-A057-4F1D-AEAE-4301FB474A6F}" type="pres">
      <dgm:prSet presAssocID="{FD001B11-1B9F-4DC4-80BB-312FCF355EF5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E9C3CE94-B4E7-48F7-9D27-764F2B3436FD}" type="pres">
      <dgm:prSet presAssocID="{FD001B11-1B9F-4DC4-80BB-312FCF355EF5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01CF594D-2325-4845-A712-7FC4151AAD3D}" type="pres">
      <dgm:prSet presAssocID="{0972F5D4-1E0E-46A5-9288-6491F5978FEE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E95FFFCE-028D-4798-80F0-9358DA3485F5}" type="pres">
      <dgm:prSet presAssocID="{C6486F78-3A95-4DA7-A5FA-5151630C754A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BA6CBF5-E1C7-492F-AC65-C6796FEED54A}" type="pres">
      <dgm:prSet presAssocID="{C6486F78-3A95-4DA7-A5FA-5151630C754A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32F7E6A6-89B3-4115-951A-96065B6B478C}" type="pres">
      <dgm:prSet presAssocID="{DE510909-9CB3-4EC2-B58C-1B26C64C4E7B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5CCB2758-E091-4CD6-8927-0C0D61270D94}" srcId="{5816CC53-36E9-42AF-AD0D-609ED725F4E2}" destId="{D9F677CA-F820-4715-8C56-2D9B22946206}" srcOrd="2" destOrd="0" parTransId="{BD1A9392-52DF-45D3-A639-310238A05045}" sibTransId="{FD001B11-1B9F-4DC4-80BB-312FCF355EF5}"/>
    <dgm:cxn modelId="{862B32E4-0FB3-4A08-B52F-805AEE5B0792}" type="presOf" srcId="{F1D62AB7-1D95-49E9-9A74-A39B3670431E}" destId="{1FCD5ED0-CFDD-429F-A397-069DCC9FE08D}" srcOrd="0" destOrd="0" presId="urn:microsoft.com/office/officeart/2005/8/layout/process2"/>
    <dgm:cxn modelId="{4D2E8A6C-2E22-45CF-8BC0-6B60D9167903}" srcId="{5816CC53-36E9-42AF-AD0D-609ED725F4E2}" destId="{DE510909-9CB3-4EC2-B58C-1B26C64C4E7B}" srcOrd="4" destOrd="0" parTransId="{0D770006-D3CD-431B-9C2B-017B533D72BF}" sibTransId="{922AF0CC-FCD1-4E1B-B8DD-CC7A8122B73E}"/>
    <dgm:cxn modelId="{B69BA65F-4ABA-433F-9C3F-4EC2A8DF2C65}" srcId="{5816CC53-36E9-42AF-AD0D-609ED725F4E2}" destId="{49A76EB0-CEC3-44E7-8AD5-B17E74FC4587}" srcOrd="1" destOrd="0" parTransId="{84866EEF-C4BC-4F8F-A7DA-02387DF2140F}" sibTransId="{4112A96F-07B9-4AB6-BAC3-87DE68B01C67}"/>
    <dgm:cxn modelId="{C7D62701-A977-4573-A772-BEB13D2B5992}" type="presOf" srcId="{90F3452E-96DB-465C-84E1-45537B2067B4}" destId="{BB2D89AF-1D49-41F9-99EA-B345B923C20D}" srcOrd="0" destOrd="0" presId="urn:microsoft.com/office/officeart/2005/8/layout/process2"/>
    <dgm:cxn modelId="{7DDF1E81-5949-4254-A67D-002BE2BDF3B4}" type="presOf" srcId="{D9F677CA-F820-4715-8C56-2D9B22946206}" destId="{DC0EDF5A-1909-4B61-AA27-F2FE3436B9C7}" srcOrd="0" destOrd="0" presId="urn:microsoft.com/office/officeart/2005/8/layout/process2"/>
    <dgm:cxn modelId="{81F233AB-0E6C-4AF3-AD1A-B916721ECD41}" type="presOf" srcId="{DE510909-9CB3-4EC2-B58C-1B26C64C4E7B}" destId="{32F7E6A6-89B3-4115-951A-96065B6B478C}" srcOrd="0" destOrd="0" presId="urn:microsoft.com/office/officeart/2005/8/layout/process2"/>
    <dgm:cxn modelId="{71920524-86A9-4136-B3F3-A058CB0F766E}" type="presOf" srcId="{0972F5D4-1E0E-46A5-9288-6491F5978FEE}" destId="{01CF594D-2325-4845-A712-7FC4151AAD3D}" srcOrd="0" destOrd="0" presId="urn:microsoft.com/office/officeart/2005/8/layout/process2"/>
    <dgm:cxn modelId="{614EB261-9B1E-4A0E-BAF3-F45B33C4D7AF}" type="presOf" srcId="{C6486F78-3A95-4DA7-A5FA-5151630C754A}" destId="{E95FFFCE-028D-4798-80F0-9358DA3485F5}" srcOrd="0" destOrd="0" presId="urn:microsoft.com/office/officeart/2005/8/layout/process2"/>
    <dgm:cxn modelId="{767E5818-3265-42B3-8BDA-ED32302E26F7}" type="presOf" srcId="{FD001B11-1B9F-4DC4-80BB-312FCF355EF5}" destId="{F74F168F-A057-4F1D-AEAE-4301FB474A6F}" srcOrd="0" destOrd="0" presId="urn:microsoft.com/office/officeart/2005/8/layout/process2"/>
    <dgm:cxn modelId="{99F62A78-B782-492F-B9BB-A6B42F90C206}" type="presOf" srcId="{C6486F78-3A95-4DA7-A5FA-5151630C754A}" destId="{CBA6CBF5-E1C7-492F-AC65-C6796FEED54A}" srcOrd="1" destOrd="0" presId="urn:microsoft.com/office/officeart/2005/8/layout/process2"/>
    <dgm:cxn modelId="{3C4AF37A-5D98-4A6C-88D5-CF9752018B1D}" type="presOf" srcId="{49A76EB0-CEC3-44E7-8AD5-B17E74FC4587}" destId="{50EE9E7D-F793-4CD4-97AA-1874202E6CC6}" srcOrd="0" destOrd="0" presId="urn:microsoft.com/office/officeart/2005/8/layout/process2"/>
    <dgm:cxn modelId="{9625462F-9A32-4CAE-B025-7F0670D1D8BF}" srcId="{5816CC53-36E9-42AF-AD0D-609ED725F4E2}" destId="{F1D62AB7-1D95-49E9-9A74-A39B3670431E}" srcOrd="0" destOrd="0" parTransId="{69823E7D-81B7-4304-A6EC-213C7D16ECC3}" sibTransId="{90F3452E-96DB-465C-84E1-45537B2067B4}"/>
    <dgm:cxn modelId="{092F9BDB-96DC-4C77-B3C4-7B3907751487}" type="presOf" srcId="{FD001B11-1B9F-4DC4-80BB-312FCF355EF5}" destId="{E9C3CE94-B4E7-48F7-9D27-764F2B3436FD}" srcOrd="1" destOrd="0" presId="urn:microsoft.com/office/officeart/2005/8/layout/process2"/>
    <dgm:cxn modelId="{75393415-DCF8-47D6-B531-8BB4E66D6406}" type="presOf" srcId="{5816CC53-36E9-42AF-AD0D-609ED725F4E2}" destId="{CE35B652-D6F0-4B51-9187-293431C8E8C9}" srcOrd="0" destOrd="0" presId="urn:microsoft.com/office/officeart/2005/8/layout/process2"/>
    <dgm:cxn modelId="{17D2BAAC-1A1D-4640-9BA9-84386A8E2DD2}" srcId="{5816CC53-36E9-42AF-AD0D-609ED725F4E2}" destId="{0972F5D4-1E0E-46A5-9288-6491F5978FEE}" srcOrd="3" destOrd="0" parTransId="{507EEF31-90EF-42CE-A0B5-711311E9FE22}" sibTransId="{C6486F78-3A95-4DA7-A5FA-5151630C754A}"/>
    <dgm:cxn modelId="{AA656BA6-E572-41A7-B427-02BB1F1CD03E}" type="presOf" srcId="{4112A96F-07B9-4AB6-BAC3-87DE68B01C67}" destId="{48B7A9D0-F03D-47B3-9C5C-0A4C596DDC44}" srcOrd="0" destOrd="0" presId="urn:microsoft.com/office/officeart/2005/8/layout/process2"/>
    <dgm:cxn modelId="{09D3AEA4-581A-4E14-8D13-789ACA9A53A5}" type="presOf" srcId="{4112A96F-07B9-4AB6-BAC3-87DE68B01C67}" destId="{76F17EC8-A579-4E0F-9795-F13B01F4DE42}" srcOrd="1" destOrd="0" presId="urn:microsoft.com/office/officeart/2005/8/layout/process2"/>
    <dgm:cxn modelId="{2B293977-2C3B-4602-BC06-28EFC05B3165}" type="presOf" srcId="{90F3452E-96DB-465C-84E1-45537B2067B4}" destId="{2EA429ED-BE75-4200-8416-590ECED11EAC}" srcOrd="1" destOrd="0" presId="urn:microsoft.com/office/officeart/2005/8/layout/process2"/>
    <dgm:cxn modelId="{6B37D4B0-9FCC-422A-9775-2FC31F69C7D2}" type="presParOf" srcId="{CE35B652-D6F0-4B51-9187-293431C8E8C9}" destId="{1FCD5ED0-CFDD-429F-A397-069DCC9FE08D}" srcOrd="0" destOrd="0" presId="urn:microsoft.com/office/officeart/2005/8/layout/process2"/>
    <dgm:cxn modelId="{A14B81BA-2C49-4C14-A04E-E50BC5922118}" type="presParOf" srcId="{CE35B652-D6F0-4B51-9187-293431C8E8C9}" destId="{BB2D89AF-1D49-41F9-99EA-B345B923C20D}" srcOrd="1" destOrd="0" presId="urn:microsoft.com/office/officeart/2005/8/layout/process2"/>
    <dgm:cxn modelId="{9019F86C-2EDA-4295-AE3F-8C2A021618DD}" type="presParOf" srcId="{BB2D89AF-1D49-41F9-99EA-B345B923C20D}" destId="{2EA429ED-BE75-4200-8416-590ECED11EAC}" srcOrd="0" destOrd="0" presId="urn:microsoft.com/office/officeart/2005/8/layout/process2"/>
    <dgm:cxn modelId="{C5F68730-25A3-4195-BDDB-10CC95DF7838}" type="presParOf" srcId="{CE35B652-D6F0-4B51-9187-293431C8E8C9}" destId="{50EE9E7D-F793-4CD4-97AA-1874202E6CC6}" srcOrd="2" destOrd="0" presId="urn:microsoft.com/office/officeart/2005/8/layout/process2"/>
    <dgm:cxn modelId="{7C7844A0-0649-49F3-8B56-D9C3D24BE7B7}" type="presParOf" srcId="{CE35B652-D6F0-4B51-9187-293431C8E8C9}" destId="{48B7A9D0-F03D-47B3-9C5C-0A4C596DDC44}" srcOrd="3" destOrd="0" presId="urn:microsoft.com/office/officeart/2005/8/layout/process2"/>
    <dgm:cxn modelId="{971B7F93-F280-438E-9DE3-B6DC5E32A6A2}" type="presParOf" srcId="{48B7A9D0-F03D-47B3-9C5C-0A4C596DDC44}" destId="{76F17EC8-A579-4E0F-9795-F13B01F4DE42}" srcOrd="0" destOrd="0" presId="urn:microsoft.com/office/officeart/2005/8/layout/process2"/>
    <dgm:cxn modelId="{3DD3F31A-1813-4B72-9A0B-54869845DE89}" type="presParOf" srcId="{CE35B652-D6F0-4B51-9187-293431C8E8C9}" destId="{DC0EDF5A-1909-4B61-AA27-F2FE3436B9C7}" srcOrd="4" destOrd="0" presId="urn:microsoft.com/office/officeart/2005/8/layout/process2"/>
    <dgm:cxn modelId="{840EDBD1-90C4-46FE-A518-0605162D2847}" type="presParOf" srcId="{CE35B652-D6F0-4B51-9187-293431C8E8C9}" destId="{F74F168F-A057-4F1D-AEAE-4301FB474A6F}" srcOrd="5" destOrd="0" presId="urn:microsoft.com/office/officeart/2005/8/layout/process2"/>
    <dgm:cxn modelId="{819EE207-1494-423C-99A9-F2AE90E0CE69}" type="presParOf" srcId="{F74F168F-A057-4F1D-AEAE-4301FB474A6F}" destId="{E9C3CE94-B4E7-48F7-9D27-764F2B3436FD}" srcOrd="0" destOrd="0" presId="urn:microsoft.com/office/officeart/2005/8/layout/process2"/>
    <dgm:cxn modelId="{8D14E472-050E-4710-930F-A551A06FC775}" type="presParOf" srcId="{CE35B652-D6F0-4B51-9187-293431C8E8C9}" destId="{01CF594D-2325-4845-A712-7FC4151AAD3D}" srcOrd="6" destOrd="0" presId="urn:microsoft.com/office/officeart/2005/8/layout/process2"/>
    <dgm:cxn modelId="{F180B3C3-5D1D-44ED-8465-ECFA6E45D3F8}" type="presParOf" srcId="{CE35B652-D6F0-4B51-9187-293431C8E8C9}" destId="{E95FFFCE-028D-4798-80F0-9358DA3485F5}" srcOrd="7" destOrd="0" presId="urn:microsoft.com/office/officeart/2005/8/layout/process2"/>
    <dgm:cxn modelId="{EB910EE9-37EB-4247-8019-8FD76B01AB49}" type="presParOf" srcId="{E95FFFCE-028D-4798-80F0-9358DA3485F5}" destId="{CBA6CBF5-E1C7-492F-AC65-C6796FEED54A}" srcOrd="0" destOrd="0" presId="urn:microsoft.com/office/officeart/2005/8/layout/process2"/>
    <dgm:cxn modelId="{CAF216F0-7714-4D2E-BBF6-0E58F6F56402}" type="presParOf" srcId="{CE35B652-D6F0-4B51-9187-293431C8E8C9}" destId="{32F7E6A6-89B3-4115-951A-96065B6B478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6CC53-36E9-42AF-AD0D-609ED725F4E2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1D62AB7-1D95-49E9-9A74-A39B3670431E}">
      <dgm:prSet phldrT="[文本]"/>
      <dgm:spPr>
        <a:xfrm>
          <a:off x="353139" y="37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gm:t>
    </dgm:pt>
    <dgm:pt modelId="{69823E7D-81B7-4304-A6EC-213C7D16ECC3}" type="parTrans" cxnId="{9625462F-9A32-4CAE-B025-7F0670D1D8BF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3452E-96DB-465C-84E1-45537B2067B4}" type="sibTrans" cxnId="{9625462F-9A32-4CAE-B025-7F0670D1D8BF}">
      <dgm:prSet/>
      <dgm:spPr>
        <a:xfrm rot="5400000">
          <a:off x="1093949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9A76EB0-CEC3-44E7-8AD5-B17E74FC4587}">
      <dgm:prSet phldrT="[文本]"/>
      <dgm:spPr>
        <a:xfrm>
          <a:off x="353139" y="65948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gm:t>
    </dgm:pt>
    <dgm:pt modelId="{84866EEF-C4BC-4F8F-A7DA-02387DF2140F}" type="parTrans" cxnId="{B69BA65F-4ABA-433F-9C3F-4EC2A8DF2C65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12A96F-07B9-4AB6-BAC3-87DE68B01C67}" type="sibTrans" cxnId="{B69BA65F-4ABA-433F-9C3F-4EC2A8DF2C65}">
      <dgm:prSet/>
      <dgm:spPr>
        <a:xfrm rot="5400000">
          <a:off x="1093949" y="110986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9F677CA-F820-4715-8C56-2D9B22946206}">
      <dgm:prSet phldrT="[文本]"/>
      <dgm:spPr>
        <a:xfrm>
          <a:off x="353139" y="1318585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gm:t>
    </dgm:pt>
    <dgm:pt modelId="{BD1A9392-52DF-45D3-A639-310238A05045}" type="parTrans" cxnId="{5CCB2758-E091-4CD6-8927-0C0D61270D94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001B11-1B9F-4DC4-80BB-312FCF355EF5}" type="sibTrans" cxnId="{5CCB2758-E091-4CD6-8927-0C0D61270D94}">
      <dgm:prSet/>
      <dgm:spPr>
        <a:xfrm rot="5400000">
          <a:off x="1093949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972F5D4-1E0E-46A5-9288-6491F5978FEE}">
      <dgm:prSet phldrT="[文本]"/>
      <dgm:spPr>
        <a:xfrm>
          <a:off x="353139" y="1977690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gm:t>
    </dgm:pt>
    <dgm:pt modelId="{507EEF31-90EF-42CE-A0B5-711311E9FE22}" type="parTrans" cxnId="{17D2BAAC-1A1D-4640-9BA9-84386A8E2DD2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486F78-3A95-4DA7-A5FA-5151630C754A}" type="sibTrans" cxnId="{17D2BAAC-1A1D-4640-9BA9-84386A8E2DD2}">
      <dgm:prSet/>
      <dgm:spPr>
        <a:xfrm rot="5400000">
          <a:off x="1093949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 i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E510909-9CB3-4EC2-B58C-1B26C64C4E7B}">
      <dgm:prSet phldrT="[文本]"/>
      <dgm:spPr>
        <a:xfrm>
          <a:off x="353139" y="2636796"/>
          <a:ext cx="1646395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i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gm:t>
    </dgm:pt>
    <dgm:pt modelId="{0D770006-D3CD-431B-9C2B-017B533D72BF}" type="par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2AF0CC-FCD1-4E1B-B8DD-CC7A8122B73E}" type="sibTrans" cxnId="{4D2E8A6C-2E22-45CF-8BC0-6B60D9167903}">
      <dgm:prSet/>
      <dgm:spPr/>
      <dgm:t>
        <a:bodyPr/>
        <a:lstStyle/>
        <a:p>
          <a:endParaRPr lang="zh-CN" altLang="en-US" b="1" i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35B652-D6F0-4B51-9187-293431C8E8C9}" type="pres">
      <dgm:prSet presAssocID="{5816CC53-36E9-42AF-AD0D-609ED725F4E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FCD5ED0-CFDD-429F-A397-069DCC9FE08D}" type="pres">
      <dgm:prSet presAssocID="{F1D62AB7-1D95-49E9-9A74-A39B3670431E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B2D89AF-1D49-41F9-99EA-B345B923C20D}" type="pres">
      <dgm:prSet presAssocID="{90F3452E-96DB-465C-84E1-45537B2067B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2EA429ED-BE75-4200-8416-590ECED11EAC}" type="pres">
      <dgm:prSet presAssocID="{90F3452E-96DB-465C-84E1-45537B2067B4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50EE9E7D-F793-4CD4-97AA-1874202E6CC6}" type="pres">
      <dgm:prSet presAssocID="{49A76EB0-CEC3-44E7-8AD5-B17E74FC458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8B7A9D0-F03D-47B3-9C5C-0A4C596DDC44}" type="pres">
      <dgm:prSet presAssocID="{4112A96F-07B9-4AB6-BAC3-87DE68B01C67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76F17EC8-A579-4E0F-9795-F13B01F4DE42}" type="pres">
      <dgm:prSet presAssocID="{4112A96F-07B9-4AB6-BAC3-87DE68B01C67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DC0EDF5A-1909-4B61-AA27-F2FE3436B9C7}" type="pres">
      <dgm:prSet presAssocID="{D9F677CA-F820-4715-8C56-2D9B22946206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F74F168F-A057-4F1D-AEAE-4301FB474A6F}" type="pres">
      <dgm:prSet presAssocID="{FD001B11-1B9F-4DC4-80BB-312FCF355EF5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E9C3CE94-B4E7-48F7-9D27-764F2B3436FD}" type="pres">
      <dgm:prSet presAssocID="{FD001B11-1B9F-4DC4-80BB-312FCF355EF5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01CF594D-2325-4845-A712-7FC4151AAD3D}" type="pres">
      <dgm:prSet presAssocID="{0972F5D4-1E0E-46A5-9288-6491F5978FEE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E95FFFCE-028D-4798-80F0-9358DA3485F5}" type="pres">
      <dgm:prSet presAssocID="{C6486F78-3A95-4DA7-A5FA-5151630C754A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BA6CBF5-E1C7-492F-AC65-C6796FEED54A}" type="pres">
      <dgm:prSet presAssocID="{C6486F78-3A95-4DA7-A5FA-5151630C754A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32F7E6A6-89B3-4115-951A-96065B6B478C}" type="pres">
      <dgm:prSet presAssocID="{DE510909-9CB3-4EC2-B58C-1B26C64C4E7B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6D935FC7-C83F-40B3-B547-EEC003AFB42E}" type="presOf" srcId="{D9F677CA-F820-4715-8C56-2D9B22946206}" destId="{DC0EDF5A-1909-4B61-AA27-F2FE3436B9C7}" srcOrd="0" destOrd="0" presId="urn:microsoft.com/office/officeart/2005/8/layout/process2"/>
    <dgm:cxn modelId="{9AC9781B-A3DC-43A2-A883-C9306C86ABCA}" type="presOf" srcId="{4112A96F-07B9-4AB6-BAC3-87DE68B01C67}" destId="{76F17EC8-A579-4E0F-9795-F13B01F4DE42}" srcOrd="1" destOrd="0" presId="urn:microsoft.com/office/officeart/2005/8/layout/process2"/>
    <dgm:cxn modelId="{63AA8FAF-8D94-4AA6-88DA-336CD91F2B9A}" type="presOf" srcId="{FD001B11-1B9F-4DC4-80BB-312FCF355EF5}" destId="{F74F168F-A057-4F1D-AEAE-4301FB474A6F}" srcOrd="0" destOrd="0" presId="urn:microsoft.com/office/officeart/2005/8/layout/process2"/>
    <dgm:cxn modelId="{C295C78B-0F6E-48DA-982F-5DB00A48DC00}" type="presOf" srcId="{90F3452E-96DB-465C-84E1-45537B2067B4}" destId="{2EA429ED-BE75-4200-8416-590ECED11EAC}" srcOrd="1" destOrd="0" presId="urn:microsoft.com/office/officeart/2005/8/layout/process2"/>
    <dgm:cxn modelId="{B69BA65F-4ABA-433F-9C3F-4EC2A8DF2C65}" srcId="{5816CC53-36E9-42AF-AD0D-609ED725F4E2}" destId="{49A76EB0-CEC3-44E7-8AD5-B17E74FC4587}" srcOrd="1" destOrd="0" parTransId="{84866EEF-C4BC-4F8F-A7DA-02387DF2140F}" sibTransId="{4112A96F-07B9-4AB6-BAC3-87DE68B01C67}"/>
    <dgm:cxn modelId="{4826591C-7C27-43C6-94CC-A2F331D2372D}" type="presOf" srcId="{0972F5D4-1E0E-46A5-9288-6491F5978FEE}" destId="{01CF594D-2325-4845-A712-7FC4151AAD3D}" srcOrd="0" destOrd="0" presId="urn:microsoft.com/office/officeart/2005/8/layout/process2"/>
    <dgm:cxn modelId="{4963AA63-AA56-4961-B46A-21175A8812AB}" type="presOf" srcId="{F1D62AB7-1D95-49E9-9A74-A39B3670431E}" destId="{1FCD5ED0-CFDD-429F-A397-069DCC9FE08D}" srcOrd="0" destOrd="0" presId="urn:microsoft.com/office/officeart/2005/8/layout/process2"/>
    <dgm:cxn modelId="{62E1C1A3-A2EE-4227-9608-A5B97BAD66DE}" type="presOf" srcId="{DE510909-9CB3-4EC2-B58C-1B26C64C4E7B}" destId="{32F7E6A6-89B3-4115-951A-96065B6B478C}" srcOrd="0" destOrd="0" presId="urn:microsoft.com/office/officeart/2005/8/layout/process2"/>
    <dgm:cxn modelId="{048E18E4-0536-4095-8187-1418C9C204B8}" type="presOf" srcId="{5816CC53-36E9-42AF-AD0D-609ED725F4E2}" destId="{CE35B652-D6F0-4B51-9187-293431C8E8C9}" srcOrd="0" destOrd="0" presId="urn:microsoft.com/office/officeart/2005/8/layout/process2"/>
    <dgm:cxn modelId="{17D2BAAC-1A1D-4640-9BA9-84386A8E2DD2}" srcId="{5816CC53-36E9-42AF-AD0D-609ED725F4E2}" destId="{0972F5D4-1E0E-46A5-9288-6491F5978FEE}" srcOrd="3" destOrd="0" parTransId="{507EEF31-90EF-42CE-A0B5-711311E9FE22}" sibTransId="{C6486F78-3A95-4DA7-A5FA-5151630C754A}"/>
    <dgm:cxn modelId="{70106AB3-EE2A-4940-9FA8-9EC474ED6E69}" type="presOf" srcId="{FD001B11-1B9F-4DC4-80BB-312FCF355EF5}" destId="{E9C3CE94-B4E7-48F7-9D27-764F2B3436FD}" srcOrd="1" destOrd="0" presId="urn:microsoft.com/office/officeart/2005/8/layout/process2"/>
    <dgm:cxn modelId="{9625462F-9A32-4CAE-B025-7F0670D1D8BF}" srcId="{5816CC53-36E9-42AF-AD0D-609ED725F4E2}" destId="{F1D62AB7-1D95-49E9-9A74-A39B3670431E}" srcOrd="0" destOrd="0" parTransId="{69823E7D-81B7-4304-A6EC-213C7D16ECC3}" sibTransId="{90F3452E-96DB-465C-84E1-45537B2067B4}"/>
    <dgm:cxn modelId="{A8757ED8-650D-443D-BED7-22039BDBBC6B}" type="presOf" srcId="{4112A96F-07B9-4AB6-BAC3-87DE68B01C67}" destId="{48B7A9D0-F03D-47B3-9C5C-0A4C596DDC44}" srcOrd="0" destOrd="0" presId="urn:microsoft.com/office/officeart/2005/8/layout/process2"/>
    <dgm:cxn modelId="{4D2E8A6C-2E22-45CF-8BC0-6B60D9167903}" srcId="{5816CC53-36E9-42AF-AD0D-609ED725F4E2}" destId="{DE510909-9CB3-4EC2-B58C-1B26C64C4E7B}" srcOrd="4" destOrd="0" parTransId="{0D770006-D3CD-431B-9C2B-017B533D72BF}" sibTransId="{922AF0CC-FCD1-4E1B-B8DD-CC7A8122B73E}"/>
    <dgm:cxn modelId="{5CCB2758-E091-4CD6-8927-0C0D61270D94}" srcId="{5816CC53-36E9-42AF-AD0D-609ED725F4E2}" destId="{D9F677CA-F820-4715-8C56-2D9B22946206}" srcOrd="2" destOrd="0" parTransId="{BD1A9392-52DF-45D3-A639-310238A05045}" sibTransId="{FD001B11-1B9F-4DC4-80BB-312FCF355EF5}"/>
    <dgm:cxn modelId="{27599ABA-2844-4920-9992-BFD0BD1D1B85}" type="presOf" srcId="{49A76EB0-CEC3-44E7-8AD5-B17E74FC4587}" destId="{50EE9E7D-F793-4CD4-97AA-1874202E6CC6}" srcOrd="0" destOrd="0" presId="urn:microsoft.com/office/officeart/2005/8/layout/process2"/>
    <dgm:cxn modelId="{3E357C60-C606-4569-B1A5-E1A963CC1AA3}" type="presOf" srcId="{90F3452E-96DB-465C-84E1-45537B2067B4}" destId="{BB2D89AF-1D49-41F9-99EA-B345B923C20D}" srcOrd="0" destOrd="0" presId="urn:microsoft.com/office/officeart/2005/8/layout/process2"/>
    <dgm:cxn modelId="{C7C792FF-627E-4DC9-ABAF-D0EC38CE37E9}" type="presOf" srcId="{C6486F78-3A95-4DA7-A5FA-5151630C754A}" destId="{E95FFFCE-028D-4798-80F0-9358DA3485F5}" srcOrd="0" destOrd="0" presId="urn:microsoft.com/office/officeart/2005/8/layout/process2"/>
    <dgm:cxn modelId="{276B26B1-137C-47FA-B007-257877A37C99}" type="presOf" srcId="{C6486F78-3A95-4DA7-A5FA-5151630C754A}" destId="{CBA6CBF5-E1C7-492F-AC65-C6796FEED54A}" srcOrd="1" destOrd="0" presId="urn:microsoft.com/office/officeart/2005/8/layout/process2"/>
    <dgm:cxn modelId="{B6CD04EA-7E45-45DB-AA27-960F7533080E}" type="presParOf" srcId="{CE35B652-D6F0-4B51-9187-293431C8E8C9}" destId="{1FCD5ED0-CFDD-429F-A397-069DCC9FE08D}" srcOrd="0" destOrd="0" presId="urn:microsoft.com/office/officeart/2005/8/layout/process2"/>
    <dgm:cxn modelId="{4428F607-5832-4C97-A1AF-C7C97311F149}" type="presParOf" srcId="{CE35B652-D6F0-4B51-9187-293431C8E8C9}" destId="{BB2D89AF-1D49-41F9-99EA-B345B923C20D}" srcOrd="1" destOrd="0" presId="urn:microsoft.com/office/officeart/2005/8/layout/process2"/>
    <dgm:cxn modelId="{0A489EBF-EE5C-4405-9DAC-F17EA224EE31}" type="presParOf" srcId="{BB2D89AF-1D49-41F9-99EA-B345B923C20D}" destId="{2EA429ED-BE75-4200-8416-590ECED11EAC}" srcOrd="0" destOrd="0" presId="urn:microsoft.com/office/officeart/2005/8/layout/process2"/>
    <dgm:cxn modelId="{BE096EC0-C97D-43B1-A06B-C4529999BB20}" type="presParOf" srcId="{CE35B652-D6F0-4B51-9187-293431C8E8C9}" destId="{50EE9E7D-F793-4CD4-97AA-1874202E6CC6}" srcOrd="2" destOrd="0" presId="urn:microsoft.com/office/officeart/2005/8/layout/process2"/>
    <dgm:cxn modelId="{D792516F-096A-4DC9-BE0E-EA81742EA38A}" type="presParOf" srcId="{CE35B652-D6F0-4B51-9187-293431C8E8C9}" destId="{48B7A9D0-F03D-47B3-9C5C-0A4C596DDC44}" srcOrd="3" destOrd="0" presId="urn:microsoft.com/office/officeart/2005/8/layout/process2"/>
    <dgm:cxn modelId="{32C33922-36AD-4BFE-BE94-12B9A02919B7}" type="presParOf" srcId="{48B7A9D0-F03D-47B3-9C5C-0A4C596DDC44}" destId="{76F17EC8-A579-4E0F-9795-F13B01F4DE42}" srcOrd="0" destOrd="0" presId="urn:microsoft.com/office/officeart/2005/8/layout/process2"/>
    <dgm:cxn modelId="{5DADF6C6-D67B-40DE-8244-BC68B964284A}" type="presParOf" srcId="{CE35B652-D6F0-4B51-9187-293431C8E8C9}" destId="{DC0EDF5A-1909-4B61-AA27-F2FE3436B9C7}" srcOrd="4" destOrd="0" presId="urn:microsoft.com/office/officeart/2005/8/layout/process2"/>
    <dgm:cxn modelId="{DB2AEAC4-051C-49E1-B227-9AEBF0C69E56}" type="presParOf" srcId="{CE35B652-D6F0-4B51-9187-293431C8E8C9}" destId="{F74F168F-A057-4F1D-AEAE-4301FB474A6F}" srcOrd="5" destOrd="0" presId="urn:microsoft.com/office/officeart/2005/8/layout/process2"/>
    <dgm:cxn modelId="{EB931DED-6DA7-4013-A2D7-E19939B95016}" type="presParOf" srcId="{F74F168F-A057-4F1D-AEAE-4301FB474A6F}" destId="{E9C3CE94-B4E7-48F7-9D27-764F2B3436FD}" srcOrd="0" destOrd="0" presId="urn:microsoft.com/office/officeart/2005/8/layout/process2"/>
    <dgm:cxn modelId="{25EFDCF5-93A2-436C-8379-47BE48B3AC5D}" type="presParOf" srcId="{CE35B652-D6F0-4B51-9187-293431C8E8C9}" destId="{01CF594D-2325-4845-A712-7FC4151AAD3D}" srcOrd="6" destOrd="0" presId="urn:microsoft.com/office/officeart/2005/8/layout/process2"/>
    <dgm:cxn modelId="{A7D3EC53-5264-4845-A2F7-1DF3748EB076}" type="presParOf" srcId="{CE35B652-D6F0-4B51-9187-293431C8E8C9}" destId="{E95FFFCE-028D-4798-80F0-9358DA3485F5}" srcOrd="7" destOrd="0" presId="urn:microsoft.com/office/officeart/2005/8/layout/process2"/>
    <dgm:cxn modelId="{471AC618-FA1A-49FD-BC18-2FEB0E84E4A4}" type="presParOf" srcId="{E95FFFCE-028D-4798-80F0-9358DA3485F5}" destId="{CBA6CBF5-E1C7-492F-AC65-C6796FEED54A}" srcOrd="0" destOrd="0" presId="urn:microsoft.com/office/officeart/2005/8/layout/process2"/>
    <dgm:cxn modelId="{C83F1146-F6D8-4710-81B9-24DC162B3153}" type="presParOf" srcId="{CE35B652-D6F0-4B51-9187-293431C8E8C9}" destId="{32F7E6A6-89B3-4115-951A-96065B6B478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4BD7FB-952A-49A0-9F08-0A544325FBB6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B2720E41-49EF-48A7-8350-55FAF97A3B09}">
      <dgm:prSet phldrT="[文本]" custT="1"/>
      <dgm:spPr/>
      <dgm:t>
        <a:bodyPr/>
        <a:lstStyle/>
        <a:p>
          <a:r>
            <a: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仪器检索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F43B66-2C89-4542-BFD8-3C8E5B49C0B3}" type="parTrans" cxnId="{3EDBC475-23AB-401D-954C-AB07B48A6F7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2BEBFE8-EBAF-49F7-9953-87769C28680F}" type="sibTrans" cxnId="{3EDBC475-23AB-401D-954C-AB07B48A6F7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BDFF1A-169F-46A1-BE39-8A92354430EB}">
      <dgm:prSet phldrT="[文本]" custT="1"/>
      <dgm:spPr/>
      <dgm:t>
        <a:bodyPr/>
        <a:lstStyle/>
        <a:p>
          <a:r>
            <a: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仪器信息查看</a:t>
          </a:r>
          <a:endParaRPr lang="zh-CN" altLang="en-US" sz="2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F2EFD1-808C-4B10-8354-56849DB456C9}" type="parTrans" cxnId="{1E9A8114-B9FA-411B-BDA9-A0C589A9C76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9170631-4F5B-450C-B964-47CA48CFBBCB}" type="sibTrans" cxnId="{1E9A8114-B9FA-411B-BDA9-A0C589A9C76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FCA62F-B3A4-4675-91FE-6C5485C92C47}">
      <dgm:prSet phldrT="[文本]" custT="1"/>
      <dgm:spPr/>
      <dgm:t>
        <a:bodyPr/>
        <a:lstStyle/>
        <a:p>
          <a:r>
            <a: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仪器预约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2C592D-4E30-41ED-B477-5D67A0F4E7CE}" type="parTrans" cxnId="{AE71AD5B-12CD-4255-B9BC-BCEFAFA0511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08182D-3B5B-4874-A3C9-E33BC18F7134}" type="sibTrans" cxnId="{AE71AD5B-12CD-4255-B9BC-BCEFAFA0511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ABD443A-AB37-482D-8015-3117CE022053}" type="pres">
      <dgm:prSet presAssocID="{724BD7FB-952A-49A0-9F08-0A544325FBB6}" presName="CompostProcess" presStyleCnt="0">
        <dgm:presLayoutVars>
          <dgm:dir/>
          <dgm:resizeHandles val="exact"/>
        </dgm:presLayoutVars>
      </dgm:prSet>
      <dgm:spPr/>
    </dgm:pt>
    <dgm:pt modelId="{6205FF54-E705-4201-ADC3-020008C5A317}" type="pres">
      <dgm:prSet presAssocID="{724BD7FB-952A-49A0-9F08-0A544325FBB6}" presName="arrow" presStyleLbl="bgShp" presStyleIdx="0" presStyleCnt="1" custScaleX="117647"/>
      <dgm:spPr/>
    </dgm:pt>
    <dgm:pt modelId="{D83220B7-B80A-4653-B517-49B2ED13A56E}" type="pres">
      <dgm:prSet presAssocID="{724BD7FB-952A-49A0-9F08-0A544325FBB6}" presName="linearProcess" presStyleCnt="0"/>
      <dgm:spPr/>
    </dgm:pt>
    <dgm:pt modelId="{AE065A97-8AEA-4177-A8F4-E5001F0879FD}" type="pres">
      <dgm:prSet presAssocID="{B2720E41-49EF-48A7-8350-55FAF97A3B09}" presName="textNode" presStyleLbl="node1" presStyleIdx="0" presStyleCnt="3" custScaleX="84290" custScaleY="69264" custLinFactNeighborX="2562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3452C3-3A56-4527-A280-133F38B387EA}" type="pres">
      <dgm:prSet presAssocID="{02BEBFE8-EBAF-49F7-9953-87769C28680F}" presName="sibTrans" presStyleCnt="0"/>
      <dgm:spPr/>
    </dgm:pt>
    <dgm:pt modelId="{8C372D14-ABFD-4C30-965B-DE2931E9F0F1}" type="pres">
      <dgm:prSet presAssocID="{A7BDFF1A-169F-46A1-BE39-8A92354430EB}" presName="textNode" presStyleLbl="node1" presStyleIdx="1" presStyleCnt="3" custScaleX="112979" custScaleY="69264" custLinFactNeighborX="-110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BD0E44-F27C-471B-8632-F94E93152334}" type="pres">
      <dgm:prSet presAssocID="{49170631-4F5B-450C-B964-47CA48CFBBCB}" presName="sibTrans" presStyleCnt="0"/>
      <dgm:spPr/>
    </dgm:pt>
    <dgm:pt modelId="{3FC3D2FF-78D8-4DE3-8C46-DAB9B2FB251B}" type="pres">
      <dgm:prSet presAssocID="{6AFCA62F-B3A4-4675-91FE-6C5485C92C47}" presName="textNode" presStyleLbl="node1" presStyleIdx="2" presStyleCnt="3" custScaleX="82891" custScaleY="69264" custLinFactNeighborX="-494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477C16D-9842-4BF6-BB6B-B073177D37B4}" type="presOf" srcId="{A7BDFF1A-169F-46A1-BE39-8A92354430EB}" destId="{8C372D14-ABFD-4C30-965B-DE2931E9F0F1}" srcOrd="0" destOrd="0" presId="urn:microsoft.com/office/officeart/2005/8/layout/hProcess9"/>
    <dgm:cxn modelId="{B777D2A0-229D-415E-8C0C-C22947A8BE4A}" type="presOf" srcId="{6AFCA62F-B3A4-4675-91FE-6C5485C92C47}" destId="{3FC3D2FF-78D8-4DE3-8C46-DAB9B2FB251B}" srcOrd="0" destOrd="0" presId="urn:microsoft.com/office/officeart/2005/8/layout/hProcess9"/>
    <dgm:cxn modelId="{65977BFD-EB89-4A7C-8024-084F726D6368}" type="presOf" srcId="{724BD7FB-952A-49A0-9F08-0A544325FBB6}" destId="{1ABD443A-AB37-482D-8015-3117CE022053}" srcOrd="0" destOrd="0" presId="urn:microsoft.com/office/officeart/2005/8/layout/hProcess9"/>
    <dgm:cxn modelId="{4D1FE230-A5BD-4205-A017-4B52E373F9F8}" type="presOf" srcId="{B2720E41-49EF-48A7-8350-55FAF97A3B09}" destId="{AE065A97-8AEA-4177-A8F4-E5001F0879FD}" srcOrd="0" destOrd="0" presId="urn:microsoft.com/office/officeart/2005/8/layout/hProcess9"/>
    <dgm:cxn modelId="{AE71AD5B-12CD-4255-B9BC-BCEFAFA0511B}" srcId="{724BD7FB-952A-49A0-9F08-0A544325FBB6}" destId="{6AFCA62F-B3A4-4675-91FE-6C5485C92C47}" srcOrd="2" destOrd="0" parTransId="{3B2C592D-4E30-41ED-B477-5D67A0F4E7CE}" sibTransId="{0108182D-3B5B-4874-A3C9-E33BC18F7134}"/>
    <dgm:cxn modelId="{3EDBC475-23AB-401D-954C-AB07B48A6F71}" srcId="{724BD7FB-952A-49A0-9F08-0A544325FBB6}" destId="{B2720E41-49EF-48A7-8350-55FAF97A3B09}" srcOrd="0" destOrd="0" parTransId="{08F43B66-2C89-4542-BFD8-3C8E5B49C0B3}" sibTransId="{02BEBFE8-EBAF-49F7-9953-87769C28680F}"/>
    <dgm:cxn modelId="{1E9A8114-B9FA-411B-BDA9-A0C589A9C766}" srcId="{724BD7FB-952A-49A0-9F08-0A544325FBB6}" destId="{A7BDFF1A-169F-46A1-BE39-8A92354430EB}" srcOrd="1" destOrd="0" parTransId="{0AF2EFD1-808C-4B10-8354-56849DB456C9}" sibTransId="{49170631-4F5B-450C-B964-47CA48CFBBCB}"/>
    <dgm:cxn modelId="{9E16ABCE-367C-482A-920D-76B858CE392A}" type="presParOf" srcId="{1ABD443A-AB37-482D-8015-3117CE022053}" destId="{6205FF54-E705-4201-ADC3-020008C5A317}" srcOrd="0" destOrd="0" presId="urn:microsoft.com/office/officeart/2005/8/layout/hProcess9"/>
    <dgm:cxn modelId="{3E6AFFB5-D276-42D3-A379-4E326BE913E5}" type="presParOf" srcId="{1ABD443A-AB37-482D-8015-3117CE022053}" destId="{D83220B7-B80A-4653-B517-49B2ED13A56E}" srcOrd="1" destOrd="0" presId="urn:microsoft.com/office/officeart/2005/8/layout/hProcess9"/>
    <dgm:cxn modelId="{E5E06D0E-2C64-4C30-8D91-8D37B86EEEF1}" type="presParOf" srcId="{D83220B7-B80A-4653-B517-49B2ED13A56E}" destId="{AE065A97-8AEA-4177-A8F4-E5001F0879FD}" srcOrd="0" destOrd="0" presId="urn:microsoft.com/office/officeart/2005/8/layout/hProcess9"/>
    <dgm:cxn modelId="{2849539C-4329-4C61-8C33-7CA1CA74DD5F}" type="presParOf" srcId="{D83220B7-B80A-4653-B517-49B2ED13A56E}" destId="{E53452C3-3A56-4527-A280-133F38B387EA}" srcOrd="1" destOrd="0" presId="urn:microsoft.com/office/officeart/2005/8/layout/hProcess9"/>
    <dgm:cxn modelId="{FE9FF099-5AAB-4BD5-80B5-1198166E5B05}" type="presParOf" srcId="{D83220B7-B80A-4653-B517-49B2ED13A56E}" destId="{8C372D14-ABFD-4C30-965B-DE2931E9F0F1}" srcOrd="2" destOrd="0" presId="urn:microsoft.com/office/officeart/2005/8/layout/hProcess9"/>
    <dgm:cxn modelId="{B7CF212A-45BE-478A-913F-DF9DFBB489BA}" type="presParOf" srcId="{D83220B7-B80A-4653-B517-49B2ED13A56E}" destId="{9BBD0E44-F27C-471B-8632-F94E93152334}" srcOrd="3" destOrd="0" presId="urn:microsoft.com/office/officeart/2005/8/layout/hProcess9"/>
    <dgm:cxn modelId="{FE743CC1-BCD0-4044-9556-D1E18DCDEE5A}" type="presParOf" srcId="{D83220B7-B80A-4653-B517-49B2ED13A56E}" destId="{3FC3D2FF-78D8-4DE3-8C46-DAB9B2FB251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62A1AD10-44BC-4E6E-B120-E246D15597D5}" type="presOf" srcId="{384701B5-4E5A-415A-9FA2-5C4633AC2E5F}" destId="{6E930CC5-D276-4517-8EBC-AA350B5E00EC}" srcOrd="1" destOrd="0" presId="urn:microsoft.com/office/officeart/2005/8/layout/process2"/>
    <dgm:cxn modelId="{474BD763-1B3B-491D-B6D6-8F962D49F8CE}" type="presOf" srcId="{C141A96C-EFF9-401D-9BF7-DF59D36B94B8}" destId="{6AF04442-CD78-4DF1-94B0-966EB2B5CE1A}" srcOrd="1" destOrd="0" presId="urn:microsoft.com/office/officeart/2005/8/layout/process2"/>
    <dgm:cxn modelId="{BB5B8519-322E-455F-96F3-60C7B2B2DBB9}" type="presOf" srcId="{C85D432A-BC7F-4C23-9560-6DE04040FC64}" destId="{6D2938CF-4FA3-451A-8741-865585BF01E9}" srcOrd="0" destOrd="0" presId="urn:microsoft.com/office/officeart/2005/8/layout/process2"/>
    <dgm:cxn modelId="{637595C3-DA2D-41D0-AA5E-D2984E1F517A}" type="presOf" srcId="{6A033060-FD57-44CF-8E57-0D8EE4EACCA5}" destId="{6C460694-23FB-41A0-A5AF-3C039AC80E40}" srcOrd="1" destOrd="0" presId="urn:microsoft.com/office/officeart/2005/8/layout/process2"/>
    <dgm:cxn modelId="{B81FA382-E687-4DDB-8AFA-B89A23625685}" type="presOf" srcId="{E5819142-3891-451A-8D96-754C1F52AE16}" destId="{3180D1DF-9880-4E68-8138-8EDCBA64B8EC}" srcOrd="0" destOrd="0" presId="urn:microsoft.com/office/officeart/2005/8/layout/process2"/>
    <dgm:cxn modelId="{AE807481-E10B-4302-9F71-48686FAC74F1}" type="presOf" srcId="{A8E32BAF-CADD-4328-B833-FA1F99F0B160}" destId="{0FFEADF9-7928-46A2-927D-2E09788BF0F8}" srcOrd="0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788BCFE3-F943-47AF-B182-DF11F72C710A}" type="presOf" srcId="{6A033060-FD57-44CF-8E57-0D8EE4EACCA5}" destId="{3048FCD8-A4A0-4FB6-BB4F-8E15CB7D72F9}" srcOrd="0" destOrd="0" presId="urn:microsoft.com/office/officeart/2005/8/layout/process2"/>
    <dgm:cxn modelId="{38DBDA3F-1605-4FBA-AB39-188F6B6315A1}" type="presOf" srcId="{8F0AB590-FB9A-4E8F-8148-1B56E3849AFF}" destId="{C7FD3670-89FF-4E97-9884-F72103DB9EA1}" srcOrd="0" destOrd="0" presId="urn:microsoft.com/office/officeart/2005/8/layout/process2"/>
    <dgm:cxn modelId="{7BD1E96E-1298-4A3A-BCAF-EF4DF8AC16F4}" type="presOf" srcId="{F2C4CCC1-9911-4624-9D51-27E1D953A2CD}" destId="{14048374-3D4E-4110-862A-D005A445366C}" srcOrd="0" destOrd="0" presId="urn:microsoft.com/office/officeart/2005/8/layout/process2"/>
    <dgm:cxn modelId="{31E95E0D-D9EF-4486-BC22-0F619F47BB28}" type="presOf" srcId="{2BF87FE3-A2CA-4458-A445-7408CBEC1594}" destId="{087F99AF-802F-4E84-B271-BFBDCBC743D5}" srcOrd="0" destOrd="0" presId="urn:microsoft.com/office/officeart/2005/8/layout/process2"/>
    <dgm:cxn modelId="{72EC0B37-84FB-4EFB-94E5-711F88EC02B7}" type="presOf" srcId="{384701B5-4E5A-415A-9FA2-5C4633AC2E5F}" destId="{4BCC773B-7807-4D38-85BF-8FF796196CEF}" srcOrd="0" destOrd="0" presId="urn:microsoft.com/office/officeart/2005/8/layout/process2"/>
    <dgm:cxn modelId="{50054D17-7084-46AA-B4E1-E0735DF3AE9D}" type="presOf" srcId="{1001E66E-CAC4-45F7-A7CF-0B169064A368}" destId="{AE5F69C2-50CA-491E-AE92-85F9304D2611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32121439-23CF-4981-A7A1-66D40839E13C}" type="presOf" srcId="{A8C15147-FB91-421F-8498-7A5D1A02C740}" destId="{F9BF487D-FFB8-4B83-8FF7-CBFD0A8B3727}" srcOrd="1" destOrd="0" presId="urn:microsoft.com/office/officeart/2005/8/layout/process2"/>
    <dgm:cxn modelId="{88C3389A-9FEE-47C0-A2E7-D09AB6DA043B}" type="presOf" srcId="{C8750414-D9B2-4BCC-966C-C2ADF1829B95}" destId="{C35C5F64-97AB-4945-ABEA-975592A7D56A}" srcOrd="0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46711FFE-2158-4584-BE06-A40B839CD75A}" type="presOf" srcId="{C8750414-D9B2-4BCC-966C-C2ADF1829B95}" destId="{6CB7CA5C-63CC-4521-9D4F-4DA8D7D414B4}" srcOrd="1" destOrd="0" presId="urn:microsoft.com/office/officeart/2005/8/layout/process2"/>
    <dgm:cxn modelId="{67DE6FC7-C33E-4740-B7B3-6EB76CA34477}" type="presOf" srcId="{C141A96C-EFF9-401D-9BF7-DF59D36B94B8}" destId="{90826DCC-D115-49F2-92C3-0ADD5FF99F3A}" srcOrd="0" destOrd="0" presId="urn:microsoft.com/office/officeart/2005/8/layout/process2"/>
    <dgm:cxn modelId="{6EC58104-B71C-43B3-B1CE-2D5E2AF3F575}" type="presOf" srcId="{A8C15147-FB91-421F-8498-7A5D1A02C740}" destId="{D768E089-CF32-4C11-9250-7E09BFBAF3DB}" srcOrd="0" destOrd="0" presId="urn:microsoft.com/office/officeart/2005/8/layout/process2"/>
    <dgm:cxn modelId="{7CB229C5-D539-4426-A8F4-E96DE4AEA9C6}" type="presParOf" srcId="{6D2938CF-4FA3-451A-8741-865585BF01E9}" destId="{3180D1DF-9880-4E68-8138-8EDCBA64B8EC}" srcOrd="0" destOrd="0" presId="urn:microsoft.com/office/officeart/2005/8/layout/process2"/>
    <dgm:cxn modelId="{78C26FAF-F068-4EBA-A034-3FC17E4F1998}" type="presParOf" srcId="{6D2938CF-4FA3-451A-8741-865585BF01E9}" destId="{3048FCD8-A4A0-4FB6-BB4F-8E15CB7D72F9}" srcOrd="1" destOrd="0" presId="urn:microsoft.com/office/officeart/2005/8/layout/process2"/>
    <dgm:cxn modelId="{B66B7797-3705-4607-B8F9-3C6B210B640E}" type="presParOf" srcId="{3048FCD8-A4A0-4FB6-BB4F-8E15CB7D72F9}" destId="{6C460694-23FB-41A0-A5AF-3C039AC80E40}" srcOrd="0" destOrd="0" presId="urn:microsoft.com/office/officeart/2005/8/layout/process2"/>
    <dgm:cxn modelId="{1AFBE969-5661-4EA3-BB7F-D6DF0A8BBF36}" type="presParOf" srcId="{6D2938CF-4FA3-451A-8741-865585BF01E9}" destId="{C7FD3670-89FF-4E97-9884-F72103DB9EA1}" srcOrd="2" destOrd="0" presId="urn:microsoft.com/office/officeart/2005/8/layout/process2"/>
    <dgm:cxn modelId="{1921DA0A-6576-4A91-9628-CF70D3950811}" type="presParOf" srcId="{6D2938CF-4FA3-451A-8741-865585BF01E9}" destId="{C35C5F64-97AB-4945-ABEA-975592A7D56A}" srcOrd="3" destOrd="0" presId="urn:microsoft.com/office/officeart/2005/8/layout/process2"/>
    <dgm:cxn modelId="{FCF8EC19-0B9B-41E0-A48B-60EB6D45AFA9}" type="presParOf" srcId="{C35C5F64-97AB-4945-ABEA-975592A7D56A}" destId="{6CB7CA5C-63CC-4521-9D4F-4DA8D7D414B4}" srcOrd="0" destOrd="0" presId="urn:microsoft.com/office/officeart/2005/8/layout/process2"/>
    <dgm:cxn modelId="{56A80ABB-5443-4F56-96CB-07B537EEF1A1}" type="presParOf" srcId="{6D2938CF-4FA3-451A-8741-865585BF01E9}" destId="{087F99AF-802F-4E84-B271-BFBDCBC743D5}" srcOrd="4" destOrd="0" presId="urn:microsoft.com/office/officeart/2005/8/layout/process2"/>
    <dgm:cxn modelId="{A416E799-D8A1-41D1-B45D-D7509769BD12}" type="presParOf" srcId="{6D2938CF-4FA3-451A-8741-865585BF01E9}" destId="{90826DCC-D115-49F2-92C3-0ADD5FF99F3A}" srcOrd="5" destOrd="0" presId="urn:microsoft.com/office/officeart/2005/8/layout/process2"/>
    <dgm:cxn modelId="{5C7FC148-8563-4DE4-BFD7-8B693B15A1B1}" type="presParOf" srcId="{90826DCC-D115-49F2-92C3-0ADD5FF99F3A}" destId="{6AF04442-CD78-4DF1-94B0-966EB2B5CE1A}" srcOrd="0" destOrd="0" presId="urn:microsoft.com/office/officeart/2005/8/layout/process2"/>
    <dgm:cxn modelId="{71DA988E-8E92-4066-9284-ACE4E5AF3C74}" type="presParOf" srcId="{6D2938CF-4FA3-451A-8741-865585BF01E9}" destId="{AE5F69C2-50CA-491E-AE92-85F9304D2611}" srcOrd="6" destOrd="0" presId="urn:microsoft.com/office/officeart/2005/8/layout/process2"/>
    <dgm:cxn modelId="{856FC6B2-A59B-4CEF-9015-622BB46B356B}" type="presParOf" srcId="{6D2938CF-4FA3-451A-8741-865585BF01E9}" destId="{4BCC773B-7807-4D38-85BF-8FF796196CEF}" srcOrd="7" destOrd="0" presId="urn:microsoft.com/office/officeart/2005/8/layout/process2"/>
    <dgm:cxn modelId="{2CA03355-9F5D-4CC0-B8F8-2F74589B6C82}" type="presParOf" srcId="{4BCC773B-7807-4D38-85BF-8FF796196CEF}" destId="{6E930CC5-D276-4517-8EBC-AA350B5E00EC}" srcOrd="0" destOrd="0" presId="urn:microsoft.com/office/officeart/2005/8/layout/process2"/>
    <dgm:cxn modelId="{064047D3-D279-459B-BA8A-B85055A695FA}" type="presParOf" srcId="{6D2938CF-4FA3-451A-8741-865585BF01E9}" destId="{14048374-3D4E-4110-862A-D005A445366C}" srcOrd="8" destOrd="0" presId="urn:microsoft.com/office/officeart/2005/8/layout/process2"/>
    <dgm:cxn modelId="{5F235D05-5189-45FB-AFC8-DCEAD563C740}" type="presParOf" srcId="{6D2938CF-4FA3-451A-8741-865585BF01E9}" destId="{D768E089-CF32-4C11-9250-7E09BFBAF3DB}" srcOrd="9" destOrd="0" presId="urn:microsoft.com/office/officeart/2005/8/layout/process2"/>
    <dgm:cxn modelId="{859E14D9-1F6E-4A7B-8615-57BBBDF053F1}" type="presParOf" srcId="{D768E089-CF32-4C11-9250-7E09BFBAF3DB}" destId="{F9BF487D-FFB8-4B83-8FF7-CBFD0A8B3727}" srcOrd="0" destOrd="0" presId="urn:microsoft.com/office/officeart/2005/8/layout/process2"/>
    <dgm:cxn modelId="{4E6FB8FE-D652-474D-A8E3-F8F9E9475A3D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24A2439-05FE-4419-A66E-8CEE87DDB0EF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5117691C-F37D-4709-A3EB-B0282593ECA9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14323" y="375"/>
          <a:ext cx="2019303" cy="439403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gm:t>
    </dgm:pt>
    <dgm:pt modelId="{AA5B37B3-2CEB-4E9E-877C-3E0B29F26D0A}" type="parTrans" cxnId="{164F1901-5C74-48CE-B1CB-1E95D297FBD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1E9DE-52BB-4761-8181-B4D95DB2C1DC}" type="sibTrans" cxnId="{164F1901-5C74-48CE-B1CB-1E95D297FBDD}">
      <dgm:prSet custT="1"/>
      <dgm:spPr>
        <a:xfrm rot="5400000">
          <a:off x="1241586" y="45076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A22C1C-556E-49BB-AC6D-7F26203637AB}">
      <dgm:prSet phldrT="[文本]" custT="1"/>
      <dgm:spPr>
        <a:xfrm>
          <a:off x="314323" y="65948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20EB3E2-2900-4E3B-B7AB-79693384853A}" type="parTrans" cxnId="{BF26DF6A-A9A2-47D9-8146-254B60766B97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F17C7E-C6E4-4FB8-8649-7678213E8D48}" type="sibTrans" cxnId="{BF26DF6A-A9A2-47D9-8146-254B60766B9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41586" y="1109869"/>
          <a:ext cx="164776" cy="197731"/>
        </a:xfrm>
        <a:ln/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4F2158DC-9344-4106-A982-35CB3FC58698}">
      <dgm:prSet phldrT="[文本]" custT="1"/>
      <dgm:spPr>
        <a:xfrm>
          <a:off x="314323" y="1318585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gm:t>
    </dgm:pt>
    <dgm:pt modelId="{2285DC25-334B-49C6-BC7B-9ED2D19F216F}" type="parTrans" cxnId="{959C1B61-488D-4812-A44F-669F39CFD28D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3AB5A1-57C5-461A-87E2-9EA71C3EAF5E}" type="sibTrans" cxnId="{959C1B61-488D-4812-A44F-669F39CFD28D}">
      <dgm:prSet custT="1"/>
      <dgm:spPr>
        <a:xfrm rot="5400000">
          <a:off x="1241586" y="1768974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CE7A8D-898E-4267-A85C-AF68E0F90A90}">
      <dgm:prSet phldrT="[文本]" custT="1"/>
      <dgm:spPr>
        <a:xfrm>
          <a:off x="314323" y="1977690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gm:t>
    </dgm:pt>
    <dgm:pt modelId="{BE211CB2-CB3C-4098-AC4E-622595C2E5D9}" type="parTrans" cxnId="{5BB36279-61F0-4669-9F46-1239D523F33B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5D268D-359C-4279-98FA-740E6C14CF32}" type="sibTrans" cxnId="{5BB36279-61F0-4669-9F46-1239D523F33B}">
      <dgm:prSet custT="1"/>
      <dgm:spPr>
        <a:xfrm rot="5400000">
          <a:off x="1241586" y="2428079"/>
          <a:ext cx="164776" cy="197731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sz="1500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0E55065-3622-4BBD-B01C-AE2884D41FE3}">
      <dgm:prSet phldrT="[文本]" custT="1"/>
      <dgm:spPr>
        <a:xfrm>
          <a:off x="314323" y="2636796"/>
          <a:ext cx="2019303" cy="439403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014652BA-2745-41E7-915E-99B21817A2D4}" type="par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DCDED4-C017-487E-9358-DC671A9756F3}" type="sibTrans" cxnId="{B97A263C-EECF-4469-86C4-E1531901A583}">
      <dgm:prSet/>
      <dgm:spPr/>
      <dgm:t>
        <a:bodyPr/>
        <a:lstStyle/>
        <a:p>
          <a:endParaRPr lang="zh-CN" altLang="en-US" sz="15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169E4-B09C-4F72-9262-082A245F79CF}" type="pres">
      <dgm:prSet presAssocID="{724A2439-05FE-4419-A66E-8CEE87DDB0EF}" presName="linearFlow" presStyleCnt="0">
        <dgm:presLayoutVars>
          <dgm:resizeHandles val="exact"/>
        </dgm:presLayoutVars>
      </dgm:prSet>
      <dgm:spPr/>
    </dgm:pt>
    <dgm:pt modelId="{B1C7C687-4FFB-46BC-B9D3-A1BC941D6303}" type="pres">
      <dgm:prSet presAssocID="{5117691C-F37D-4709-A3EB-B0282593ECA9}" presName="node" presStyleLbl="node1" presStyleIdx="0" presStyleCnt="5" custScaleX="130285" custScaleY="346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2FA669E-4823-468E-8955-578446D09D59}" type="pres">
      <dgm:prSet presAssocID="{EC61E9DE-52BB-4761-8181-B4D95DB2C1DC}" presName="sibTrans" presStyleLbl="sibTrans2D1" presStyleIdx="0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5F6E63F-818B-439C-B314-D0EED8566823}" type="pres">
      <dgm:prSet presAssocID="{EC61E9DE-52BB-4761-8181-B4D95DB2C1DC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78E129C6-DE27-4818-803C-D739E7CD732F}" type="pres">
      <dgm:prSet presAssocID="{F2A22C1C-556E-49BB-AC6D-7F26203637AB}" presName="node" presStyleLbl="node1" presStyleIdx="1" presStyleCnt="5" custScaleX="130285" custScaleY="34624" custLinFactNeighborY="-183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5CB4CD31-AEE9-4C7F-9824-0E90651A46C9}" type="pres">
      <dgm:prSet presAssocID="{90F17C7E-C6E4-4FB8-8649-7678213E8D48}" presName="sibTrans" presStyleLbl="sibTrans2D1" presStyleIdx="1" presStyleCnt="4" custScaleY="4136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A07A03D-51B4-46C1-BF7A-0472AC09A76E}" type="pres">
      <dgm:prSet presAssocID="{90F17C7E-C6E4-4FB8-8649-7678213E8D48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3DAF7E5E-3707-4674-9AF6-86835754DFC9}" type="pres">
      <dgm:prSet presAssocID="{4F2158DC-9344-4106-A982-35CB3FC58698}" presName="node" presStyleLbl="node1" presStyleIdx="2" presStyleCnt="5" custScaleX="130285" custScaleY="34624" custLinFactNeighborY="-652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71DBEF3-5F69-41C8-8218-2880F311A295}" type="pres">
      <dgm:prSet presAssocID="{B13AB5A1-57C5-461A-87E2-9EA71C3EAF5E}" presName="sibTrans" presStyleLbl="sibTrans2D1" presStyleIdx="2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999E0D3F-0C90-4216-A01C-DEF3F00CD53D}" type="pres">
      <dgm:prSet presAssocID="{B13AB5A1-57C5-461A-87E2-9EA71C3EAF5E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B9F0797C-2B4E-4B92-9E0E-3495B339235C}" type="pres">
      <dgm:prSet presAssocID="{25CE7A8D-898E-4267-A85C-AF68E0F90A90}" presName="node" presStyleLbl="node1" presStyleIdx="3" presStyleCnt="5" custScaleX="130285" custScaleY="34624" custLinFactNeighborY="-1579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AF160673-4558-4D87-B9E8-999C251AFD9B}" type="pres">
      <dgm:prSet presAssocID="{2C5D268D-359C-4279-98FA-740E6C14CF32}" presName="sibTrans" presStyleLbl="sibTrans2D1" presStyleIdx="3" presStyleCnt="4" custScaleY="6894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1227B55C-B416-4F7E-977F-8F2F44D247B8}" type="pres">
      <dgm:prSet presAssocID="{2C5D268D-359C-4279-98FA-740E6C14CF32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7E826397-6D66-49CF-9A28-D673747A65D6}" type="pres">
      <dgm:prSet presAssocID="{60E55065-3622-4BBD-B01C-AE2884D41FE3}" presName="node" presStyleLbl="node1" presStyleIdx="4" presStyleCnt="5" custScaleX="130285" custScaleY="34624" custLinFactNeighborY="441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0E04E780-4F8A-4C2F-8AAB-37D7DA868C59}" type="presOf" srcId="{2C5D268D-359C-4279-98FA-740E6C14CF32}" destId="{1227B55C-B416-4F7E-977F-8F2F44D247B8}" srcOrd="1" destOrd="0" presId="urn:microsoft.com/office/officeart/2005/8/layout/process2"/>
    <dgm:cxn modelId="{2536BF79-D594-4ACB-B20D-D75B22A1561E}" type="presOf" srcId="{4F2158DC-9344-4106-A982-35CB3FC58698}" destId="{3DAF7E5E-3707-4674-9AF6-86835754DFC9}" srcOrd="0" destOrd="0" presId="urn:microsoft.com/office/officeart/2005/8/layout/process2"/>
    <dgm:cxn modelId="{B0691EC0-0E75-4572-85C0-95E5CFF20479}" type="presOf" srcId="{F2A22C1C-556E-49BB-AC6D-7F26203637AB}" destId="{78E129C6-DE27-4818-803C-D739E7CD732F}" srcOrd="0" destOrd="0" presId="urn:microsoft.com/office/officeart/2005/8/layout/process2"/>
    <dgm:cxn modelId="{BF26DF6A-A9A2-47D9-8146-254B60766B97}" srcId="{724A2439-05FE-4419-A66E-8CEE87DDB0EF}" destId="{F2A22C1C-556E-49BB-AC6D-7F26203637AB}" srcOrd="1" destOrd="0" parTransId="{D20EB3E2-2900-4E3B-B7AB-79693384853A}" sibTransId="{90F17C7E-C6E4-4FB8-8649-7678213E8D48}"/>
    <dgm:cxn modelId="{B9AA97F6-0923-4C6B-9BBA-065A62035513}" type="presOf" srcId="{25CE7A8D-898E-4267-A85C-AF68E0F90A90}" destId="{B9F0797C-2B4E-4B92-9E0E-3495B339235C}" srcOrd="0" destOrd="0" presId="urn:microsoft.com/office/officeart/2005/8/layout/process2"/>
    <dgm:cxn modelId="{164F1901-5C74-48CE-B1CB-1E95D297FBDD}" srcId="{724A2439-05FE-4419-A66E-8CEE87DDB0EF}" destId="{5117691C-F37D-4709-A3EB-B0282593ECA9}" srcOrd="0" destOrd="0" parTransId="{AA5B37B3-2CEB-4E9E-877C-3E0B29F26D0A}" sibTransId="{EC61E9DE-52BB-4761-8181-B4D95DB2C1DC}"/>
    <dgm:cxn modelId="{EA2F63AA-7CE3-4F75-B475-FFECF1C98D85}" type="presOf" srcId="{EC61E9DE-52BB-4761-8181-B4D95DB2C1DC}" destId="{F5F6E63F-818B-439C-B314-D0EED8566823}" srcOrd="1" destOrd="0" presId="urn:microsoft.com/office/officeart/2005/8/layout/process2"/>
    <dgm:cxn modelId="{EDD28681-F9FB-4558-BA07-502124FFEF92}" type="presOf" srcId="{B13AB5A1-57C5-461A-87E2-9EA71C3EAF5E}" destId="{B71DBEF3-5F69-41C8-8218-2880F311A295}" srcOrd="0" destOrd="0" presId="urn:microsoft.com/office/officeart/2005/8/layout/process2"/>
    <dgm:cxn modelId="{F6C674DB-9DFC-46B2-826D-84C30D48ADF5}" type="presOf" srcId="{90F17C7E-C6E4-4FB8-8649-7678213E8D48}" destId="{CA07A03D-51B4-46C1-BF7A-0472AC09A76E}" srcOrd="1" destOrd="0" presId="urn:microsoft.com/office/officeart/2005/8/layout/process2"/>
    <dgm:cxn modelId="{BAF04958-C2A9-4FBF-87BB-9F28B5D085A3}" type="presOf" srcId="{724A2439-05FE-4419-A66E-8CEE87DDB0EF}" destId="{614169E4-B09C-4F72-9262-082A245F79CF}" srcOrd="0" destOrd="0" presId="urn:microsoft.com/office/officeart/2005/8/layout/process2"/>
    <dgm:cxn modelId="{B97A263C-EECF-4469-86C4-E1531901A583}" srcId="{724A2439-05FE-4419-A66E-8CEE87DDB0EF}" destId="{60E55065-3622-4BBD-B01C-AE2884D41FE3}" srcOrd="4" destOrd="0" parTransId="{014652BA-2745-41E7-915E-99B21817A2D4}" sibTransId="{7CDCDED4-C017-487E-9358-DC671A9756F3}"/>
    <dgm:cxn modelId="{B01C8126-193B-48D7-B8F3-60BED0DD2C53}" type="presOf" srcId="{60E55065-3622-4BBD-B01C-AE2884D41FE3}" destId="{7E826397-6D66-49CF-9A28-D673747A65D6}" srcOrd="0" destOrd="0" presId="urn:microsoft.com/office/officeart/2005/8/layout/process2"/>
    <dgm:cxn modelId="{2F6A21E0-2F58-445F-9C80-32101C12003D}" type="presOf" srcId="{90F17C7E-C6E4-4FB8-8649-7678213E8D48}" destId="{5CB4CD31-AEE9-4C7F-9824-0E90651A46C9}" srcOrd="0" destOrd="0" presId="urn:microsoft.com/office/officeart/2005/8/layout/process2"/>
    <dgm:cxn modelId="{959C1B61-488D-4812-A44F-669F39CFD28D}" srcId="{724A2439-05FE-4419-A66E-8CEE87DDB0EF}" destId="{4F2158DC-9344-4106-A982-35CB3FC58698}" srcOrd="2" destOrd="0" parTransId="{2285DC25-334B-49C6-BC7B-9ED2D19F216F}" sibTransId="{B13AB5A1-57C5-461A-87E2-9EA71C3EAF5E}"/>
    <dgm:cxn modelId="{4D30949E-7833-4D3E-B6EF-AA0571429FF9}" type="presOf" srcId="{EC61E9DE-52BB-4761-8181-B4D95DB2C1DC}" destId="{B2FA669E-4823-468E-8955-578446D09D59}" srcOrd="0" destOrd="0" presId="urn:microsoft.com/office/officeart/2005/8/layout/process2"/>
    <dgm:cxn modelId="{58B34EB8-795B-4341-902B-B37B063C9DCD}" type="presOf" srcId="{5117691C-F37D-4709-A3EB-B0282593ECA9}" destId="{B1C7C687-4FFB-46BC-B9D3-A1BC941D6303}" srcOrd="0" destOrd="0" presId="urn:microsoft.com/office/officeart/2005/8/layout/process2"/>
    <dgm:cxn modelId="{76412418-B3FE-4657-8A6E-1D78442ED60D}" type="presOf" srcId="{B13AB5A1-57C5-461A-87E2-9EA71C3EAF5E}" destId="{999E0D3F-0C90-4216-A01C-DEF3F00CD53D}" srcOrd="1" destOrd="0" presId="urn:microsoft.com/office/officeart/2005/8/layout/process2"/>
    <dgm:cxn modelId="{3561D51F-20D0-4580-8EC0-9CD47B2BE491}" type="presOf" srcId="{2C5D268D-359C-4279-98FA-740E6C14CF32}" destId="{AF160673-4558-4D87-B9E8-999C251AFD9B}" srcOrd="0" destOrd="0" presId="urn:microsoft.com/office/officeart/2005/8/layout/process2"/>
    <dgm:cxn modelId="{5BB36279-61F0-4669-9F46-1239D523F33B}" srcId="{724A2439-05FE-4419-A66E-8CEE87DDB0EF}" destId="{25CE7A8D-898E-4267-A85C-AF68E0F90A90}" srcOrd="3" destOrd="0" parTransId="{BE211CB2-CB3C-4098-AC4E-622595C2E5D9}" sibTransId="{2C5D268D-359C-4279-98FA-740E6C14CF32}"/>
    <dgm:cxn modelId="{48682BE5-9887-493D-B8FF-8210A2BD8217}" type="presParOf" srcId="{614169E4-B09C-4F72-9262-082A245F79CF}" destId="{B1C7C687-4FFB-46BC-B9D3-A1BC941D6303}" srcOrd="0" destOrd="0" presId="urn:microsoft.com/office/officeart/2005/8/layout/process2"/>
    <dgm:cxn modelId="{26D984A7-D131-4A44-B91C-C69B2EB434CE}" type="presParOf" srcId="{614169E4-B09C-4F72-9262-082A245F79CF}" destId="{B2FA669E-4823-468E-8955-578446D09D59}" srcOrd="1" destOrd="0" presId="urn:microsoft.com/office/officeart/2005/8/layout/process2"/>
    <dgm:cxn modelId="{E94ADB49-3E0B-4798-B277-931EA35BE8B0}" type="presParOf" srcId="{B2FA669E-4823-468E-8955-578446D09D59}" destId="{F5F6E63F-818B-439C-B314-D0EED8566823}" srcOrd="0" destOrd="0" presId="urn:microsoft.com/office/officeart/2005/8/layout/process2"/>
    <dgm:cxn modelId="{743E377C-C034-4AB1-B458-4AD5898AE244}" type="presParOf" srcId="{614169E4-B09C-4F72-9262-082A245F79CF}" destId="{78E129C6-DE27-4818-803C-D739E7CD732F}" srcOrd="2" destOrd="0" presId="urn:microsoft.com/office/officeart/2005/8/layout/process2"/>
    <dgm:cxn modelId="{076AEE38-4135-4C3C-8B35-714D218872BF}" type="presParOf" srcId="{614169E4-B09C-4F72-9262-082A245F79CF}" destId="{5CB4CD31-AEE9-4C7F-9824-0E90651A46C9}" srcOrd="3" destOrd="0" presId="urn:microsoft.com/office/officeart/2005/8/layout/process2"/>
    <dgm:cxn modelId="{22568FE6-5BFF-48E5-BA94-437AD7FC5D1A}" type="presParOf" srcId="{5CB4CD31-AEE9-4C7F-9824-0E90651A46C9}" destId="{CA07A03D-51B4-46C1-BF7A-0472AC09A76E}" srcOrd="0" destOrd="0" presId="urn:microsoft.com/office/officeart/2005/8/layout/process2"/>
    <dgm:cxn modelId="{EBEA5307-3AB2-4027-ABDD-24A4A35FF275}" type="presParOf" srcId="{614169E4-B09C-4F72-9262-082A245F79CF}" destId="{3DAF7E5E-3707-4674-9AF6-86835754DFC9}" srcOrd="4" destOrd="0" presId="urn:microsoft.com/office/officeart/2005/8/layout/process2"/>
    <dgm:cxn modelId="{FC3B8EED-120F-47B2-B653-818A3E090F18}" type="presParOf" srcId="{614169E4-B09C-4F72-9262-082A245F79CF}" destId="{B71DBEF3-5F69-41C8-8218-2880F311A295}" srcOrd="5" destOrd="0" presId="urn:microsoft.com/office/officeart/2005/8/layout/process2"/>
    <dgm:cxn modelId="{477221AC-CF39-4B57-9050-B7971730E0FF}" type="presParOf" srcId="{B71DBEF3-5F69-41C8-8218-2880F311A295}" destId="{999E0D3F-0C90-4216-A01C-DEF3F00CD53D}" srcOrd="0" destOrd="0" presId="urn:microsoft.com/office/officeart/2005/8/layout/process2"/>
    <dgm:cxn modelId="{AB46BA7E-4006-4CCA-864F-3044D262BF1D}" type="presParOf" srcId="{614169E4-B09C-4F72-9262-082A245F79CF}" destId="{B9F0797C-2B4E-4B92-9E0E-3495B339235C}" srcOrd="6" destOrd="0" presId="urn:microsoft.com/office/officeart/2005/8/layout/process2"/>
    <dgm:cxn modelId="{BC8783E7-F965-4E41-8E10-7BC718C8CA03}" type="presParOf" srcId="{614169E4-B09C-4F72-9262-082A245F79CF}" destId="{AF160673-4558-4D87-B9E8-999C251AFD9B}" srcOrd="7" destOrd="0" presId="urn:microsoft.com/office/officeart/2005/8/layout/process2"/>
    <dgm:cxn modelId="{C975B2BF-0923-49B3-96BB-35F3C24B9905}" type="presParOf" srcId="{AF160673-4558-4D87-B9E8-999C251AFD9B}" destId="{1227B55C-B416-4F7E-977F-8F2F44D247B8}" srcOrd="0" destOrd="0" presId="urn:microsoft.com/office/officeart/2005/8/layout/process2"/>
    <dgm:cxn modelId="{147A9D66-32D4-4BF0-8A97-0B8025E023FC}" type="presParOf" srcId="{614169E4-B09C-4F72-9262-082A245F79CF}" destId="{7E826397-6D66-49CF-9A28-D673747A65D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85D432A-BC7F-4C23-9560-6DE04040FC64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E5819142-3891-451A-8D96-754C1F52AE16}">
      <dgm:prSet phldrT="[文本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419098" y="1220"/>
          <a:ext cx="1762127" cy="361662"/>
        </a:xfrm>
        <a:ln/>
      </dgm:spPr>
      <dgm:t>
        <a:bodyPr/>
        <a:lstStyle/>
        <a:p>
          <a:r>
            <a:rPr lang="zh-CN" altLang="en-US" sz="18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gm:t>
    </dgm:pt>
    <dgm:pt modelId="{9252685E-35F1-4FF7-A3A5-FD7B819030AE}" type="parTrans" cxnId="{ACC21570-A601-41EA-9BB3-578F90348102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3060-FD57-44CF-8E57-0D8EE4EACCA5}" type="sibTrans" cxnId="{ACC21570-A601-41EA-9BB3-578F90348102}">
      <dgm:prSet/>
      <dgm:spPr>
        <a:xfrm rot="5400000">
          <a:off x="1232350" y="371924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F0AB590-FB9A-4E8F-8148-1B56E3849AFF}">
      <dgm:prSet phldrT="[文本]"/>
      <dgm:spPr>
        <a:xfrm>
          <a:off x="419098" y="543714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gm:t>
    </dgm:pt>
    <dgm:pt modelId="{14957FA8-F60C-4776-ADC3-FF90878A1080}" type="parTrans" cxnId="{8F408908-496A-43E9-A6C9-FD0548A8134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50414-D9B2-4BCC-966C-C2ADF1829B95}" type="sibTrans" cxnId="{8F408908-496A-43E9-A6C9-FD0548A813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914419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F87FE3-A2CA-4458-A445-7408CBEC1594}">
      <dgm:prSet phldrT="[文本]"/>
      <dgm:spPr>
        <a:xfrm>
          <a:off x="419098" y="1086208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gm:t>
    </dgm:pt>
    <dgm:pt modelId="{88E31361-0363-4155-88E0-513160CAE2B7}" type="parTrans" cxnId="{8D5442F3-3225-44C8-9199-63B2091B2B5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41A96C-EFF9-401D-9BF7-DF59D36B94B8}" type="sibTrans" cxnId="{8D5442F3-3225-44C8-9199-63B2091B2B5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 rot="5400000">
          <a:off x="1232350" y="1456913"/>
          <a:ext cx="135623" cy="162748"/>
        </a:xfrm>
        <a:ln/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001E66E-CAC4-45F7-A7CF-0B169064A368}">
      <dgm:prSet phldrT="[文本]"/>
      <dgm:spPr>
        <a:xfrm>
          <a:off x="419098" y="1628703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gm:t>
    </dgm:pt>
    <dgm:pt modelId="{FAD49BC1-F399-4746-89B0-2C0EB1DAEF76}" type="parTrans" cxnId="{CB617DB3-6FB7-456C-B1CC-BB37BFB7F59D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4701B5-4E5A-415A-9FA2-5C4633AC2E5F}" type="sibTrans" cxnId="{CB617DB3-6FB7-456C-B1CC-BB37BFB7F59D}">
      <dgm:prSet/>
      <dgm:spPr>
        <a:xfrm rot="5400000">
          <a:off x="1232350" y="1999407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2C4CCC1-9911-4624-9D51-27E1D953A2CD}">
      <dgm:prSet phldrT="[文本]"/>
      <dgm:spPr>
        <a:xfrm>
          <a:off x="419098" y="2171197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gm:t>
    </dgm:pt>
    <dgm:pt modelId="{A3049514-FCE8-4F19-946E-94DE423E79C0}" type="parTrans" cxnId="{E7D42AB2-239E-4A87-BF5E-49EA7F41A334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C15147-FB91-421F-8498-7A5D1A02C740}" type="sibTrans" cxnId="{E7D42AB2-239E-4A87-BF5E-49EA7F41A334}">
      <dgm:prSet/>
      <dgm:spPr>
        <a:xfrm rot="5400000">
          <a:off x="1232350" y="2541901"/>
          <a:ext cx="135623" cy="162748"/>
        </a:xfr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 b="1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8E32BAF-CADD-4328-B833-FA1F99F0B160}">
      <dgm:prSet phldrT="[文本]"/>
      <dgm:spPr>
        <a:xfrm>
          <a:off x="419098" y="2713691"/>
          <a:ext cx="1762127" cy="361662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zh-CN" altLang="en-US" b="1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8756D5-4D43-4EAB-9FCA-66D888F63526}" type="par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3C45BA-6BC0-47B3-9881-238E49CA9B77}" type="sibTrans" cxnId="{3A02CFBE-9027-42C3-ADD8-6264DFA3BA30}">
      <dgm:prSet/>
      <dgm:spPr/>
      <dgm:t>
        <a:bodyPr/>
        <a:lstStyle/>
        <a:p>
          <a:endParaRPr lang="zh-CN" altLang="en-US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2938CF-4FA3-451A-8741-865585BF01E9}" type="pres">
      <dgm:prSet presAssocID="{C85D432A-BC7F-4C23-9560-6DE04040FC64}" presName="linearFlow" presStyleCnt="0">
        <dgm:presLayoutVars>
          <dgm:resizeHandles val="exact"/>
        </dgm:presLayoutVars>
      </dgm:prSet>
      <dgm:spPr/>
    </dgm:pt>
    <dgm:pt modelId="{3180D1DF-9880-4E68-8138-8EDCBA64B8EC}" type="pres">
      <dgm:prSet presAssocID="{E5819142-3891-451A-8D96-754C1F52AE16}" presName="node" presStyleLbl="node1" presStyleIdx="0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048FCD8-A4A0-4FB6-BB4F-8E15CB7D72F9}" type="pres">
      <dgm:prSet presAssocID="{6A033060-FD57-44CF-8E57-0D8EE4EACCA5}" presName="sibTrans" presStyleLbl="sibTrans2D1" presStyleIdx="0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460694-23FB-41A0-A5AF-3C039AC80E40}" type="pres">
      <dgm:prSet presAssocID="{6A033060-FD57-44CF-8E57-0D8EE4EACCA5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C7FD3670-89FF-4E97-9884-F72103DB9EA1}" type="pres">
      <dgm:prSet presAssocID="{8F0AB590-FB9A-4E8F-8148-1B56E3849AFF}" presName="node" presStyleLbl="node1" presStyleIdx="1" presStyleCnt="6" custScaleX="270683" custScaleY="56592" custLinFactNeighborY="45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35C5F64-97AB-4945-ABEA-975592A7D56A}" type="pres">
      <dgm:prSet presAssocID="{C8750414-D9B2-4BCC-966C-C2ADF1829B95}" presName="sibTrans" presStyleLbl="sibTrans2D1" presStyleIdx="1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CB7CA5C-63CC-4521-9D4F-4DA8D7D414B4}" type="pres">
      <dgm:prSet presAssocID="{C8750414-D9B2-4BCC-966C-C2ADF1829B95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087F99AF-802F-4E84-B271-BFBDCBC743D5}" type="pres">
      <dgm:prSet presAssocID="{2BF87FE3-A2CA-4458-A445-7408CBEC1594}" presName="node" presStyleLbl="node1" presStyleIdx="2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0826DCC-D115-49F2-92C3-0ADD5FF99F3A}" type="pres">
      <dgm:prSet presAssocID="{C141A96C-EFF9-401D-9BF7-DF59D36B94B8}" presName="sibTrans" presStyleLbl="sibTrans2D1" presStyleIdx="2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AF04442-CD78-4DF1-94B0-966EB2B5CE1A}" type="pres">
      <dgm:prSet presAssocID="{C141A96C-EFF9-401D-9BF7-DF59D36B94B8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AE5F69C2-50CA-491E-AE92-85F9304D2611}" type="pres">
      <dgm:prSet presAssocID="{1001E66E-CAC4-45F7-A7CF-0B169064A368}" presName="node" presStyleLbl="node1" presStyleIdx="3" presStyleCnt="6" custScaleX="270683" custScaleY="5659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4BCC773B-7807-4D38-85BF-8FF796196CEF}" type="pres">
      <dgm:prSet presAssocID="{384701B5-4E5A-415A-9FA2-5C4633AC2E5F}" presName="sibTrans" presStyleLbl="sibTrans2D1" presStyleIdx="3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E930CC5-D276-4517-8EBC-AA350B5E00EC}" type="pres">
      <dgm:prSet presAssocID="{384701B5-4E5A-415A-9FA2-5C4633AC2E5F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14048374-3D4E-4110-862A-D005A445366C}" type="pres">
      <dgm:prSet presAssocID="{F2C4CCC1-9911-4624-9D51-27E1D953A2CD}" presName="node" presStyleLbl="node1" presStyleIdx="4" presStyleCnt="6" custScaleX="270683" custScaleY="56592" custLinFactNeighborY="-119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768E089-CF32-4C11-9250-7E09BFBAF3DB}" type="pres">
      <dgm:prSet presAssocID="{A8C15147-FB91-421F-8498-7A5D1A02C740}" presName="sibTrans" presStyleLbl="sibTrans2D1" presStyleIdx="4" presStyleCnt="5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9BF487D-FFB8-4B83-8FF7-CBFD0A8B3727}" type="pres">
      <dgm:prSet presAssocID="{A8C15147-FB91-421F-8498-7A5D1A02C740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FFEADF9-7928-46A2-927D-2E09788BF0F8}" type="pres">
      <dgm:prSet presAssocID="{A8E32BAF-CADD-4328-B833-FA1F99F0B160}" presName="node" presStyleLbl="node1" presStyleIdx="5" presStyleCnt="6" custScaleX="270683" custScaleY="56592" custLinFactNeighborY="-126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CF39CBF3-34F0-489B-8F29-506B2CC8CA83}" type="presOf" srcId="{384701B5-4E5A-415A-9FA2-5C4633AC2E5F}" destId="{6E930CC5-D276-4517-8EBC-AA350B5E00EC}" srcOrd="1" destOrd="0" presId="urn:microsoft.com/office/officeart/2005/8/layout/process2"/>
    <dgm:cxn modelId="{0CB89609-8EC0-482E-84E4-144C08AD1DF7}" type="presOf" srcId="{E5819142-3891-451A-8D96-754C1F52AE16}" destId="{3180D1DF-9880-4E68-8138-8EDCBA64B8EC}" srcOrd="0" destOrd="0" presId="urn:microsoft.com/office/officeart/2005/8/layout/process2"/>
    <dgm:cxn modelId="{8F408908-496A-43E9-A6C9-FD0548A81344}" srcId="{C85D432A-BC7F-4C23-9560-6DE04040FC64}" destId="{8F0AB590-FB9A-4E8F-8148-1B56E3849AFF}" srcOrd="1" destOrd="0" parTransId="{14957FA8-F60C-4776-ADC3-FF90878A1080}" sibTransId="{C8750414-D9B2-4BCC-966C-C2ADF1829B95}"/>
    <dgm:cxn modelId="{8D5442F3-3225-44C8-9199-63B2091B2B5D}" srcId="{C85D432A-BC7F-4C23-9560-6DE04040FC64}" destId="{2BF87FE3-A2CA-4458-A445-7408CBEC1594}" srcOrd="2" destOrd="0" parTransId="{88E31361-0363-4155-88E0-513160CAE2B7}" sibTransId="{C141A96C-EFF9-401D-9BF7-DF59D36B94B8}"/>
    <dgm:cxn modelId="{3A02CFBE-9027-42C3-ADD8-6264DFA3BA30}" srcId="{C85D432A-BC7F-4C23-9560-6DE04040FC64}" destId="{A8E32BAF-CADD-4328-B833-FA1F99F0B160}" srcOrd="5" destOrd="0" parTransId="{BE8756D5-4D43-4EAB-9FCA-66D888F63526}" sibTransId="{A93C45BA-6BC0-47B3-9881-238E49CA9B77}"/>
    <dgm:cxn modelId="{DBE826B5-72D3-4730-99A7-010A7BDF976B}" type="presOf" srcId="{C141A96C-EFF9-401D-9BF7-DF59D36B94B8}" destId="{6AF04442-CD78-4DF1-94B0-966EB2B5CE1A}" srcOrd="1" destOrd="0" presId="urn:microsoft.com/office/officeart/2005/8/layout/process2"/>
    <dgm:cxn modelId="{7A69DF45-DE44-42E2-9CA3-C0DB812831DD}" type="presOf" srcId="{C85D432A-BC7F-4C23-9560-6DE04040FC64}" destId="{6D2938CF-4FA3-451A-8741-865585BF01E9}" srcOrd="0" destOrd="0" presId="urn:microsoft.com/office/officeart/2005/8/layout/process2"/>
    <dgm:cxn modelId="{D8619A22-33CB-4256-9F52-A904ABCB90AC}" type="presOf" srcId="{F2C4CCC1-9911-4624-9D51-27E1D953A2CD}" destId="{14048374-3D4E-4110-862A-D005A445366C}" srcOrd="0" destOrd="0" presId="urn:microsoft.com/office/officeart/2005/8/layout/process2"/>
    <dgm:cxn modelId="{21331ADA-F557-4B45-871C-CF5F123FF937}" type="presOf" srcId="{A8E32BAF-CADD-4328-B833-FA1F99F0B160}" destId="{0FFEADF9-7928-46A2-927D-2E09788BF0F8}" srcOrd="0" destOrd="0" presId="urn:microsoft.com/office/officeart/2005/8/layout/process2"/>
    <dgm:cxn modelId="{D42C4D3E-3CDD-4547-AAC2-053C70FD2D27}" type="presOf" srcId="{A8C15147-FB91-421F-8498-7A5D1A02C740}" destId="{D768E089-CF32-4C11-9250-7E09BFBAF3DB}" srcOrd="0" destOrd="0" presId="urn:microsoft.com/office/officeart/2005/8/layout/process2"/>
    <dgm:cxn modelId="{A8F2CF51-D159-4189-9D58-8F7E46E6E7E4}" type="presOf" srcId="{6A033060-FD57-44CF-8E57-0D8EE4EACCA5}" destId="{6C460694-23FB-41A0-A5AF-3C039AC80E40}" srcOrd="1" destOrd="0" presId="urn:microsoft.com/office/officeart/2005/8/layout/process2"/>
    <dgm:cxn modelId="{6A05A53F-A36F-40F1-B558-3A807C451627}" type="presOf" srcId="{384701B5-4E5A-415A-9FA2-5C4633AC2E5F}" destId="{4BCC773B-7807-4D38-85BF-8FF796196CEF}" srcOrd="0" destOrd="0" presId="urn:microsoft.com/office/officeart/2005/8/layout/process2"/>
    <dgm:cxn modelId="{DB0291A7-0AC4-4EB0-85BA-39DEDC59D3CB}" type="presOf" srcId="{C141A96C-EFF9-401D-9BF7-DF59D36B94B8}" destId="{90826DCC-D115-49F2-92C3-0ADD5FF99F3A}" srcOrd="0" destOrd="0" presId="urn:microsoft.com/office/officeart/2005/8/layout/process2"/>
    <dgm:cxn modelId="{CB617DB3-6FB7-456C-B1CC-BB37BFB7F59D}" srcId="{C85D432A-BC7F-4C23-9560-6DE04040FC64}" destId="{1001E66E-CAC4-45F7-A7CF-0B169064A368}" srcOrd="3" destOrd="0" parTransId="{FAD49BC1-F399-4746-89B0-2C0EB1DAEF76}" sibTransId="{384701B5-4E5A-415A-9FA2-5C4633AC2E5F}"/>
    <dgm:cxn modelId="{4D45FEBB-771D-4DC8-80A9-F744D5CB2F32}" type="presOf" srcId="{8F0AB590-FB9A-4E8F-8148-1B56E3849AFF}" destId="{C7FD3670-89FF-4E97-9884-F72103DB9EA1}" srcOrd="0" destOrd="0" presId="urn:microsoft.com/office/officeart/2005/8/layout/process2"/>
    <dgm:cxn modelId="{ACC21570-A601-41EA-9BB3-578F90348102}" srcId="{C85D432A-BC7F-4C23-9560-6DE04040FC64}" destId="{E5819142-3891-451A-8D96-754C1F52AE16}" srcOrd="0" destOrd="0" parTransId="{9252685E-35F1-4FF7-A3A5-FD7B819030AE}" sibTransId="{6A033060-FD57-44CF-8E57-0D8EE4EACCA5}"/>
    <dgm:cxn modelId="{39A9A93D-E6F2-40A8-91B8-3DF98F6C8719}" type="presOf" srcId="{6A033060-FD57-44CF-8E57-0D8EE4EACCA5}" destId="{3048FCD8-A4A0-4FB6-BB4F-8E15CB7D72F9}" srcOrd="0" destOrd="0" presId="urn:microsoft.com/office/officeart/2005/8/layout/process2"/>
    <dgm:cxn modelId="{5B171697-D96D-4D11-B146-67777E04C2C1}" type="presOf" srcId="{1001E66E-CAC4-45F7-A7CF-0B169064A368}" destId="{AE5F69C2-50CA-491E-AE92-85F9304D2611}" srcOrd="0" destOrd="0" presId="urn:microsoft.com/office/officeart/2005/8/layout/process2"/>
    <dgm:cxn modelId="{0E891DFF-7302-4194-B803-13B0BF706A92}" type="presOf" srcId="{A8C15147-FB91-421F-8498-7A5D1A02C740}" destId="{F9BF487D-FFB8-4B83-8FF7-CBFD0A8B3727}" srcOrd="1" destOrd="0" presId="urn:microsoft.com/office/officeart/2005/8/layout/process2"/>
    <dgm:cxn modelId="{18062A70-082E-4A20-BBF5-7020FC4A5A1A}" type="presOf" srcId="{2BF87FE3-A2CA-4458-A445-7408CBEC1594}" destId="{087F99AF-802F-4E84-B271-BFBDCBC743D5}" srcOrd="0" destOrd="0" presId="urn:microsoft.com/office/officeart/2005/8/layout/process2"/>
    <dgm:cxn modelId="{39FF1877-9C60-4C20-B011-776303884822}" type="presOf" srcId="{C8750414-D9B2-4BCC-966C-C2ADF1829B95}" destId="{6CB7CA5C-63CC-4521-9D4F-4DA8D7D414B4}" srcOrd="1" destOrd="0" presId="urn:microsoft.com/office/officeart/2005/8/layout/process2"/>
    <dgm:cxn modelId="{FE25F632-53C5-4686-887F-3E450CD82CA2}" type="presOf" srcId="{C8750414-D9B2-4BCC-966C-C2ADF1829B95}" destId="{C35C5F64-97AB-4945-ABEA-975592A7D56A}" srcOrd="0" destOrd="0" presId="urn:microsoft.com/office/officeart/2005/8/layout/process2"/>
    <dgm:cxn modelId="{E7D42AB2-239E-4A87-BF5E-49EA7F41A334}" srcId="{C85D432A-BC7F-4C23-9560-6DE04040FC64}" destId="{F2C4CCC1-9911-4624-9D51-27E1D953A2CD}" srcOrd="4" destOrd="0" parTransId="{A3049514-FCE8-4F19-946E-94DE423E79C0}" sibTransId="{A8C15147-FB91-421F-8498-7A5D1A02C740}"/>
    <dgm:cxn modelId="{22F7C0E9-8A9E-45EC-A39D-0C7168F95311}" type="presParOf" srcId="{6D2938CF-4FA3-451A-8741-865585BF01E9}" destId="{3180D1DF-9880-4E68-8138-8EDCBA64B8EC}" srcOrd="0" destOrd="0" presId="urn:microsoft.com/office/officeart/2005/8/layout/process2"/>
    <dgm:cxn modelId="{6A195B54-84FA-487E-8060-CECCDB3BB336}" type="presParOf" srcId="{6D2938CF-4FA3-451A-8741-865585BF01E9}" destId="{3048FCD8-A4A0-4FB6-BB4F-8E15CB7D72F9}" srcOrd="1" destOrd="0" presId="urn:microsoft.com/office/officeart/2005/8/layout/process2"/>
    <dgm:cxn modelId="{633AE2FB-5DDC-4F5B-AFF1-B1AC4959BDB3}" type="presParOf" srcId="{3048FCD8-A4A0-4FB6-BB4F-8E15CB7D72F9}" destId="{6C460694-23FB-41A0-A5AF-3C039AC80E40}" srcOrd="0" destOrd="0" presId="urn:microsoft.com/office/officeart/2005/8/layout/process2"/>
    <dgm:cxn modelId="{BF8DD547-D5F0-4FCD-BD8D-C46A5BB0BBD2}" type="presParOf" srcId="{6D2938CF-4FA3-451A-8741-865585BF01E9}" destId="{C7FD3670-89FF-4E97-9884-F72103DB9EA1}" srcOrd="2" destOrd="0" presId="urn:microsoft.com/office/officeart/2005/8/layout/process2"/>
    <dgm:cxn modelId="{559213C9-B92C-4439-8EDE-0D16DA051449}" type="presParOf" srcId="{6D2938CF-4FA3-451A-8741-865585BF01E9}" destId="{C35C5F64-97AB-4945-ABEA-975592A7D56A}" srcOrd="3" destOrd="0" presId="urn:microsoft.com/office/officeart/2005/8/layout/process2"/>
    <dgm:cxn modelId="{FEF29D08-5177-486A-A75C-B6A1D3D8B60B}" type="presParOf" srcId="{C35C5F64-97AB-4945-ABEA-975592A7D56A}" destId="{6CB7CA5C-63CC-4521-9D4F-4DA8D7D414B4}" srcOrd="0" destOrd="0" presId="urn:microsoft.com/office/officeart/2005/8/layout/process2"/>
    <dgm:cxn modelId="{63ABB732-C708-4E6B-BA42-F9A31AD21D82}" type="presParOf" srcId="{6D2938CF-4FA3-451A-8741-865585BF01E9}" destId="{087F99AF-802F-4E84-B271-BFBDCBC743D5}" srcOrd="4" destOrd="0" presId="urn:microsoft.com/office/officeart/2005/8/layout/process2"/>
    <dgm:cxn modelId="{C1488DA5-B7BB-48AC-B660-FC66084B93B6}" type="presParOf" srcId="{6D2938CF-4FA3-451A-8741-865585BF01E9}" destId="{90826DCC-D115-49F2-92C3-0ADD5FF99F3A}" srcOrd="5" destOrd="0" presId="urn:microsoft.com/office/officeart/2005/8/layout/process2"/>
    <dgm:cxn modelId="{F2D66180-ECFB-4AD9-850D-3DF01381A233}" type="presParOf" srcId="{90826DCC-D115-49F2-92C3-0ADD5FF99F3A}" destId="{6AF04442-CD78-4DF1-94B0-966EB2B5CE1A}" srcOrd="0" destOrd="0" presId="urn:microsoft.com/office/officeart/2005/8/layout/process2"/>
    <dgm:cxn modelId="{BD8F6019-793E-4D6C-8955-61E7F9ACFB01}" type="presParOf" srcId="{6D2938CF-4FA3-451A-8741-865585BF01E9}" destId="{AE5F69C2-50CA-491E-AE92-85F9304D2611}" srcOrd="6" destOrd="0" presId="urn:microsoft.com/office/officeart/2005/8/layout/process2"/>
    <dgm:cxn modelId="{7FE61238-0FB9-4FE4-BD16-B30EE960E85E}" type="presParOf" srcId="{6D2938CF-4FA3-451A-8741-865585BF01E9}" destId="{4BCC773B-7807-4D38-85BF-8FF796196CEF}" srcOrd="7" destOrd="0" presId="urn:microsoft.com/office/officeart/2005/8/layout/process2"/>
    <dgm:cxn modelId="{B7485D05-9B4C-4B8E-B101-DE92E54A9409}" type="presParOf" srcId="{4BCC773B-7807-4D38-85BF-8FF796196CEF}" destId="{6E930CC5-D276-4517-8EBC-AA350B5E00EC}" srcOrd="0" destOrd="0" presId="urn:microsoft.com/office/officeart/2005/8/layout/process2"/>
    <dgm:cxn modelId="{F6ECF2B6-6348-41AB-A402-B9A359A71C2E}" type="presParOf" srcId="{6D2938CF-4FA3-451A-8741-865585BF01E9}" destId="{14048374-3D4E-4110-862A-D005A445366C}" srcOrd="8" destOrd="0" presId="urn:microsoft.com/office/officeart/2005/8/layout/process2"/>
    <dgm:cxn modelId="{FD46AF32-329A-4AE5-B087-608EC21CED95}" type="presParOf" srcId="{6D2938CF-4FA3-451A-8741-865585BF01E9}" destId="{D768E089-CF32-4C11-9250-7E09BFBAF3DB}" srcOrd="9" destOrd="0" presId="urn:microsoft.com/office/officeart/2005/8/layout/process2"/>
    <dgm:cxn modelId="{69364147-4E42-4529-9F04-FAA9BE2B2F0C}" type="presParOf" srcId="{D768E089-CF32-4C11-9250-7E09BFBAF3DB}" destId="{F9BF487D-FFB8-4B83-8FF7-CBFD0A8B3727}" srcOrd="0" destOrd="0" presId="urn:microsoft.com/office/officeart/2005/8/layout/process2"/>
    <dgm:cxn modelId="{70C4DC0F-19B1-46CB-83DF-249B4AD40352}" type="presParOf" srcId="{6D2938CF-4FA3-451A-8741-865585BF01E9}" destId="{0FFEADF9-7928-46A2-927D-2E09788BF0F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D5ED0-CFDD-429F-A397-069DCC9FE08D}">
      <dsp:nvSpPr>
        <dsp:cNvPr id="0" name=""/>
        <dsp:cNvSpPr/>
      </dsp:nvSpPr>
      <dsp:spPr>
        <a:xfrm>
          <a:off x="172758" y="432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sp:txBody>
      <dsp:txXfrm>
        <a:off x="187585" y="15259"/>
        <a:ext cx="1896242" cy="476562"/>
      </dsp:txXfrm>
    </dsp:sp>
    <dsp:sp modelId="{BB2D89AF-1D49-41F9-99EA-B345B923C20D}">
      <dsp:nvSpPr>
        <dsp:cNvPr id="0" name=""/>
        <dsp:cNvSpPr/>
      </dsp:nvSpPr>
      <dsp:spPr>
        <a:xfrm rot="5400000">
          <a:off x="1040790" y="519304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538287"/>
        <a:ext cx="136679" cy="132882"/>
      </dsp:txXfrm>
    </dsp:sp>
    <dsp:sp modelId="{50EE9E7D-F793-4CD4-97AA-1874202E6CC6}">
      <dsp:nvSpPr>
        <dsp:cNvPr id="0" name=""/>
        <dsp:cNvSpPr/>
      </dsp:nvSpPr>
      <dsp:spPr>
        <a:xfrm>
          <a:off x="172758" y="759757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sp:txBody>
      <dsp:txXfrm>
        <a:off x="187585" y="774584"/>
        <a:ext cx="1896242" cy="476562"/>
      </dsp:txXfrm>
    </dsp:sp>
    <dsp:sp modelId="{48B7A9D0-F03D-47B3-9C5C-0A4C596DDC44}">
      <dsp:nvSpPr>
        <dsp:cNvPr id="0" name=""/>
        <dsp:cNvSpPr/>
      </dsp:nvSpPr>
      <dsp:spPr>
        <a:xfrm rot="5400000">
          <a:off x="1040790" y="1278629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1297612"/>
        <a:ext cx="136679" cy="132882"/>
      </dsp:txXfrm>
    </dsp:sp>
    <dsp:sp modelId="{DC0EDF5A-1909-4B61-AA27-F2FE3436B9C7}">
      <dsp:nvSpPr>
        <dsp:cNvPr id="0" name=""/>
        <dsp:cNvSpPr/>
      </dsp:nvSpPr>
      <dsp:spPr>
        <a:xfrm>
          <a:off x="172758" y="1519081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sp:txBody>
      <dsp:txXfrm>
        <a:off x="187585" y="1533908"/>
        <a:ext cx="1896242" cy="476562"/>
      </dsp:txXfrm>
    </dsp:sp>
    <dsp:sp modelId="{F74F168F-A057-4F1D-AEAE-4301FB474A6F}">
      <dsp:nvSpPr>
        <dsp:cNvPr id="0" name=""/>
        <dsp:cNvSpPr/>
      </dsp:nvSpPr>
      <dsp:spPr>
        <a:xfrm rot="5400000">
          <a:off x="1040790" y="2037953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056936"/>
        <a:ext cx="136679" cy="132882"/>
      </dsp:txXfrm>
    </dsp:sp>
    <dsp:sp modelId="{01CF594D-2325-4845-A712-7FC4151AAD3D}">
      <dsp:nvSpPr>
        <dsp:cNvPr id="0" name=""/>
        <dsp:cNvSpPr/>
      </dsp:nvSpPr>
      <dsp:spPr>
        <a:xfrm>
          <a:off x="172758" y="2278406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sp:txBody>
      <dsp:txXfrm>
        <a:off x="187585" y="2293233"/>
        <a:ext cx="1896242" cy="476562"/>
      </dsp:txXfrm>
    </dsp:sp>
    <dsp:sp modelId="{E95FFFCE-028D-4798-80F0-9358DA3485F5}">
      <dsp:nvSpPr>
        <dsp:cNvPr id="0" name=""/>
        <dsp:cNvSpPr/>
      </dsp:nvSpPr>
      <dsp:spPr>
        <a:xfrm rot="5400000">
          <a:off x="1040790" y="2797278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816261"/>
        <a:ext cx="136679" cy="132882"/>
      </dsp:txXfrm>
    </dsp:sp>
    <dsp:sp modelId="{32F7E6A6-89B3-4115-951A-96065B6B478C}">
      <dsp:nvSpPr>
        <dsp:cNvPr id="0" name=""/>
        <dsp:cNvSpPr/>
      </dsp:nvSpPr>
      <dsp:spPr>
        <a:xfrm>
          <a:off x="172758" y="3037730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sp:txBody>
      <dsp:txXfrm>
        <a:off x="187585" y="3052557"/>
        <a:ext cx="1896242" cy="4765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D5ED0-CFDD-429F-A397-069DCC9FE08D}">
      <dsp:nvSpPr>
        <dsp:cNvPr id="0" name=""/>
        <dsp:cNvSpPr/>
      </dsp:nvSpPr>
      <dsp:spPr>
        <a:xfrm>
          <a:off x="172758" y="432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sp:txBody>
      <dsp:txXfrm>
        <a:off x="187585" y="15259"/>
        <a:ext cx="1896242" cy="476562"/>
      </dsp:txXfrm>
    </dsp:sp>
    <dsp:sp modelId="{BB2D89AF-1D49-41F9-99EA-B345B923C20D}">
      <dsp:nvSpPr>
        <dsp:cNvPr id="0" name=""/>
        <dsp:cNvSpPr/>
      </dsp:nvSpPr>
      <dsp:spPr>
        <a:xfrm rot="5400000">
          <a:off x="1040790" y="519304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538287"/>
        <a:ext cx="136679" cy="132882"/>
      </dsp:txXfrm>
    </dsp:sp>
    <dsp:sp modelId="{50EE9E7D-F793-4CD4-97AA-1874202E6CC6}">
      <dsp:nvSpPr>
        <dsp:cNvPr id="0" name=""/>
        <dsp:cNvSpPr/>
      </dsp:nvSpPr>
      <dsp:spPr>
        <a:xfrm>
          <a:off x="172758" y="759757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sp:txBody>
      <dsp:txXfrm>
        <a:off x="187585" y="774584"/>
        <a:ext cx="1896242" cy="476562"/>
      </dsp:txXfrm>
    </dsp:sp>
    <dsp:sp modelId="{48B7A9D0-F03D-47B3-9C5C-0A4C596DDC44}">
      <dsp:nvSpPr>
        <dsp:cNvPr id="0" name=""/>
        <dsp:cNvSpPr/>
      </dsp:nvSpPr>
      <dsp:spPr>
        <a:xfrm rot="5400000">
          <a:off x="1040790" y="1278629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1297612"/>
        <a:ext cx="136679" cy="132882"/>
      </dsp:txXfrm>
    </dsp:sp>
    <dsp:sp modelId="{DC0EDF5A-1909-4B61-AA27-F2FE3436B9C7}">
      <dsp:nvSpPr>
        <dsp:cNvPr id="0" name=""/>
        <dsp:cNvSpPr/>
      </dsp:nvSpPr>
      <dsp:spPr>
        <a:xfrm>
          <a:off x="172758" y="1519081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sp:txBody>
      <dsp:txXfrm>
        <a:off x="187585" y="1533908"/>
        <a:ext cx="1896242" cy="476562"/>
      </dsp:txXfrm>
    </dsp:sp>
    <dsp:sp modelId="{F74F168F-A057-4F1D-AEAE-4301FB474A6F}">
      <dsp:nvSpPr>
        <dsp:cNvPr id="0" name=""/>
        <dsp:cNvSpPr/>
      </dsp:nvSpPr>
      <dsp:spPr>
        <a:xfrm rot="5400000">
          <a:off x="1040790" y="2037953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056936"/>
        <a:ext cx="136679" cy="132882"/>
      </dsp:txXfrm>
    </dsp:sp>
    <dsp:sp modelId="{01CF594D-2325-4845-A712-7FC4151AAD3D}">
      <dsp:nvSpPr>
        <dsp:cNvPr id="0" name=""/>
        <dsp:cNvSpPr/>
      </dsp:nvSpPr>
      <dsp:spPr>
        <a:xfrm>
          <a:off x="172758" y="2278406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sp:txBody>
      <dsp:txXfrm>
        <a:off x="187585" y="2293233"/>
        <a:ext cx="1896242" cy="476562"/>
      </dsp:txXfrm>
    </dsp:sp>
    <dsp:sp modelId="{E95FFFCE-028D-4798-80F0-9358DA3485F5}">
      <dsp:nvSpPr>
        <dsp:cNvPr id="0" name=""/>
        <dsp:cNvSpPr/>
      </dsp:nvSpPr>
      <dsp:spPr>
        <a:xfrm rot="5400000">
          <a:off x="1040790" y="2797278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816261"/>
        <a:ext cx="136679" cy="132882"/>
      </dsp:txXfrm>
    </dsp:sp>
    <dsp:sp modelId="{32F7E6A6-89B3-4115-951A-96065B6B478C}">
      <dsp:nvSpPr>
        <dsp:cNvPr id="0" name=""/>
        <dsp:cNvSpPr/>
      </dsp:nvSpPr>
      <dsp:spPr>
        <a:xfrm>
          <a:off x="172758" y="3037730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sp:txBody>
      <dsp:txXfrm>
        <a:off x="187585" y="3052557"/>
        <a:ext cx="1896242" cy="47656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D3670-89FF-4E97-9884-F72103DB9EA1}">
      <dsp:nvSpPr>
        <dsp:cNvPr id="0" name=""/>
        <dsp:cNvSpPr/>
      </dsp:nvSpPr>
      <dsp:spPr>
        <a:xfrm>
          <a:off x="0" y="30960"/>
          <a:ext cx="1790763" cy="76250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初审</a:t>
          </a:r>
          <a:endParaRPr lang="zh-CN" altLang="en-US" sz="2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2333" y="53293"/>
        <a:ext cx="1746097" cy="717841"/>
      </dsp:txXfrm>
    </dsp:sp>
    <dsp:sp modelId="{C35C5F64-97AB-4945-ABEA-975592A7D56A}">
      <dsp:nvSpPr>
        <dsp:cNvPr id="0" name=""/>
        <dsp:cNvSpPr/>
      </dsp:nvSpPr>
      <dsp:spPr>
        <a:xfrm rot="5400000">
          <a:off x="654225" y="811850"/>
          <a:ext cx="482312" cy="60631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713486" y="873853"/>
        <a:ext cx="363791" cy="337618"/>
      </dsp:txXfrm>
    </dsp:sp>
    <dsp:sp modelId="{087F99AF-802F-4E84-B271-BFBDCBC743D5}">
      <dsp:nvSpPr>
        <dsp:cNvPr id="0" name=""/>
        <dsp:cNvSpPr/>
      </dsp:nvSpPr>
      <dsp:spPr>
        <a:xfrm>
          <a:off x="0" y="1436552"/>
          <a:ext cx="1790763" cy="76250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终审</a:t>
          </a:r>
          <a:endParaRPr lang="zh-CN" altLang="en-US" sz="2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2333" y="1458885"/>
        <a:ext cx="1746097" cy="717841"/>
      </dsp:txXfrm>
    </dsp:sp>
    <dsp:sp modelId="{90826DCC-D115-49F2-92C3-0ADD5FF99F3A}">
      <dsp:nvSpPr>
        <dsp:cNvPr id="0" name=""/>
        <dsp:cNvSpPr/>
      </dsp:nvSpPr>
      <dsp:spPr>
        <a:xfrm rot="5400000">
          <a:off x="642748" y="2232744"/>
          <a:ext cx="505266" cy="60631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713486" y="2283270"/>
        <a:ext cx="363791" cy="353686"/>
      </dsp:txXfrm>
    </dsp:sp>
    <dsp:sp modelId="{AE5F69C2-50CA-491E-AE92-85F9304D2611}">
      <dsp:nvSpPr>
        <dsp:cNvPr id="0" name=""/>
        <dsp:cNvSpPr/>
      </dsp:nvSpPr>
      <dsp:spPr>
        <a:xfrm>
          <a:off x="0" y="2872748"/>
          <a:ext cx="1790763" cy="76250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发布</a:t>
          </a:r>
          <a:endParaRPr lang="zh-CN" altLang="en-US" sz="2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2333" y="2895081"/>
        <a:ext cx="1746097" cy="71784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5FF54-E705-4201-ADC3-020008C5A317}">
      <dsp:nvSpPr>
        <dsp:cNvPr id="0" name=""/>
        <dsp:cNvSpPr/>
      </dsp:nvSpPr>
      <dsp:spPr>
        <a:xfrm>
          <a:off x="2" y="0"/>
          <a:ext cx="8515621" cy="223224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065A97-8AEA-4177-A8F4-E5001F0879FD}">
      <dsp:nvSpPr>
        <dsp:cNvPr id="0" name=""/>
        <dsp:cNvSpPr/>
      </dsp:nvSpPr>
      <dsp:spPr>
        <a:xfrm>
          <a:off x="241498" y="806895"/>
          <a:ext cx="2153346" cy="6184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会员注册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71689" y="837086"/>
        <a:ext cx="2092964" cy="558075"/>
      </dsp:txXfrm>
    </dsp:sp>
    <dsp:sp modelId="{8C372D14-ABFD-4C30-965B-DE2931E9F0F1}">
      <dsp:nvSpPr>
        <dsp:cNvPr id="0" name=""/>
        <dsp:cNvSpPr/>
      </dsp:nvSpPr>
      <dsp:spPr>
        <a:xfrm>
          <a:off x="2632874" y="792090"/>
          <a:ext cx="2407691" cy="6184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仪器预约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663065" y="822281"/>
        <a:ext cx="2347309" cy="558075"/>
      </dsp:txXfrm>
    </dsp:sp>
    <dsp:sp modelId="{3FC3D2FF-78D8-4DE3-8C46-DAB9B2FB251B}">
      <dsp:nvSpPr>
        <dsp:cNvPr id="0" name=""/>
        <dsp:cNvSpPr/>
      </dsp:nvSpPr>
      <dsp:spPr>
        <a:xfrm>
          <a:off x="5344436" y="806895"/>
          <a:ext cx="2117606" cy="6184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后台管理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374627" y="837086"/>
        <a:ext cx="2057224" cy="5580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D5ED0-CFDD-429F-A397-069DCC9FE08D}">
      <dsp:nvSpPr>
        <dsp:cNvPr id="0" name=""/>
        <dsp:cNvSpPr/>
      </dsp:nvSpPr>
      <dsp:spPr>
        <a:xfrm>
          <a:off x="172758" y="432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sp:txBody>
      <dsp:txXfrm>
        <a:off x="187585" y="15259"/>
        <a:ext cx="1896242" cy="476562"/>
      </dsp:txXfrm>
    </dsp:sp>
    <dsp:sp modelId="{BB2D89AF-1D49-41F9-99EA-B345B923C20D}">
      <dsp:nvSpPr>
        <dsp:cNvPr id="0" name=""/>
        <dsp:cNvSpPr/>
      </dsp:nvSpPr>
      <dsp:spPr>
        <a:xfrm rot="5400000">
          <a:off x="1040790" y="519304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538287"/>
        <a:ext cx="136679" cy="132882"/>
      </dsp:txXfrm>
    </dsp:sp>
    <dsp:sp modelId="{50EE9E7D-F793-4CD4-97AA-1874202E6CC6}">
      <dsp:nvSpPr>
        <dsp:cNvPr id="0" name=""/>
        <dsp:cNvSpPr/>
      </dsp:nvSpPr>
      <dsp:spPr>
        <a:xfrm>
          <a:off x="172758" y="759757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sp:txBody>
      <dsp:txXfrm>
        <a:off x="187585" y="774584"/>
        <a:ext cx="1896242" cy="476562"/>
      </dsp:txXfrm>
    </dsp:sp>
    <dsp:sp modelId="{48B7A9D0-F03D-47B3-9C5C-0A4C596DDC44}">
      <dsp:nvSpPr>
        <dsp:cNvPr id="0" name=""/>
        <dsp:cNvSpPr/>
      </dsp:nvSpPr>
      <dsp:spPr>
        <a:xfrm rot="5400000">
          <a:off x="1040790" y="1278629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1297612"/>
        <a:ext cx="136679" cy="132882"/>
      </dsp:txXfrm>
    </dsp:sp>
    <dsp:sp modelId="{DC0EDF5A-1909-4B61-AA27-F2FE3436B9C7}">
      <dsp:nvSpPr>
        <dsp:cNvPr id="0" name=""/>
        <dsp:cNvSpPr/>
      </dsp:nvSpPr>
      <dsp:spPr>
        <a:xfrm>
          <a:off x="172758" y="1519081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sp:txBody>
      <dsp:txXfrm>
        <a:off x="187585" y="1533908"/>
        <a:ext cx="1896242" cy="476562"/>
      </dsp:txXfrm>
    </dsp:sp>
    <dsp:sp modelId="{F74F168F-A057-4F1D-AEAE-4301FB474A6F}">
      <dsp:nvSpPr>
        <dsp:cNvPr id="0" name=""/>
        <dsp:cNvSpPr/>
      </dsp:nvSpPr>
      <dsp:spPr>
        <a:xfrm rot="5400000">
          <a:off x="1040790" y="2037953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056936"/>
        <a:ext cx="136679" cy="132882"/>
      </dsp:txXfrm>
    </dsp:sp>
    <dsp:sp modelId="{01CF594D-2325-4845-A712-7FC4151AAD3D}">
      <dsp:nvSpPr>
        <dsp:cNvPr id="0" name=""/>
        <dsp:cNvSpPr/>
      </dsp:nvSpPr>
      <dsp:spPr>
        <a:xfrm>
          <a:off x="172758" y="2278406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sp:txBody>
      <dsp:txXfrm>
        <a:off x="187585" y="2293233"/>
        <a:ext cx="1896242" cy="476562"/>
      </dsp:txXfrm>
    </dsp:sp>
    <dsp:sp modelId="{E95FFFCE-028D-4798-80F0-9358DA3485F5}">
      <dsp:nvSpPr>
        <dsp:cNvPr id="0" name=""/>
        <dsp:cNvSpPr/>
      </dsp:nvSpPr>
      <dsp:spPr>
        <a:xfrm rot="5400000">
          <a:off x="1040790" y="2797278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816261"/>
        <a:ext cx="136679" cy="132882"/>
      </dsp:txXfrm>
    </dsp:sp>
    <dsp:sp modelId="{32F7E6A6-89B3-4115-951A-96065B6B478C}">
      <dsp:nvSpPr>
        <dsp:cNvPr id="0" name=""/>
        <dsp:cNvSpPr/>
      </dsp:nvSpPr>
      <dsp:spPr>
        <a:xfrm>
          <a:off x="172758" y="3037730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sp:txBody>
      <dsp:txXfrm>
        <a:off x="187585" y="3052557"/>
        <a:ext cx="1896242" cy="4765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D5ED0-CFDD-429F-A397-069DCC9FE08D}">
      <dsp:nvSpPr>
        <dsp:cNvPr id="0" name=""/>
        <dsp:cNvSpPr/>
      </dsp:nvSpPr>
      <dsp:spPr>
        <a:xfrm>
          <a:off x="172758" y="432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sp:txBody>
      <dsp:txXfrm>
        <a:off x="187585" y="15259"/>
        <a:ext cx="1896242" cy="476562"/>
      </dsp:txXfrm>
    </dsp:sp>
    <dsp:sp modelId="{BB2D89AF-1D49-41F9-99EA-B345B923C20D}">
      <dsp:nvSpPr>
        <dsp:cNvPr id="0" name=""/>
        <dsp:cNvSpPr/>
      </dsp:nvSpPr>
      <dsp:spPr>
        <a:xfrm rot="5400000">
          <a:off x="1040790" y="519304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538287"/>
        <a:ext cx="136679" cy="132882"/>
      </dsp:txXfrm>
    </dsp:sp>
    <dsp:sp modelId="{50EE9E7D-F793-4CD4-97AA-1874202E6CC6}">
      <dsp:nvSpPr>
        <dsp:cNvPr id="0" name=""/>
        <dsp:cNvSpPr/>
      </dsp:nvSpPr>
      <dsp:spPr>
        <a:xfrm>
          <a:off x="172758" y="759757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sp:txBody>
      <dsp:txXfrm>
        <a:off x="187585" y="774584"/>
        <a:ext cx="1896242" cy="476562"/>
      </dsp:txXfrm>
    </dsp:sp>
    <dsp:sp modelId="{48B7A9D0-F03D-47B3-9C5C-0A4C596DDC44}">
      <dsp:nvSpPr>
        <dsp:cNvPr id="0" name=""/>
        <dsp:cNvSpPr/>
      </dsp:nvSpPr>
      <dsp:spPr>
        <a:xfrm rot="5400000">
          <a:off x="1040790" y="1278629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1297612"/>
        <a:ext cx="136679" cy="132882"/>
      </dsp:txXfrm>
    </dsp:sp>
    <dsp:sp modelId="{DC0EDF5A-1909-4B61-AA27-F2FE3436B9C7}">
      <dsp:nvSpPr>
        <dsp:cNvPr id="0" name=""/>
        <dsp:cNvSpPr/>
      </dsp:nvSpPr>
      <dsp:spPr>
        <a:xfrm>
          <a:off x="172758" y="1519081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sp:txBody>
      <dsp:txXfrm>
        <a:off x="187585" y="1533908"/>
        <a:ext cx="1896242" cy="476562"/>
      </dsp:txXfrm>
    </dsp:sp>
    <dsp:sp modelId="{F74F168F-A057-4F1D-AEAE-4301FB474A6F}">
      <dsp:nvSpPr>
        <dsp:cNvPr id="0" name=""/>
        <dsp:cNvSpPr/>
      </dsp:nvSpPr>
      <dsp:spPr>
        <a:xfrm rot="5400000">
          <a:off x="1040790" y="2037953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056936"/>
        <a:ext cx="136679" cy="132882"/>
      </dsp:txXfrm>
    </dsp:sp>
    <dsp:sp modelId="{01CF594D-2325-4845-A712-7FC4151AAD3D}">
      <dsp:nvSpPr>
        <dsp:cNvPr id="0" name=""/>
        <dsp:cNvSpPr/>
      </dsp:nvSpPr>
      <dsp:spPr>
        <a:xfrm>
          <a:off x="172758" y="2278406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sp:txBody>
      <dsp:txXfrm>
        <a:off x="187585" y="2293233"/>
        <a:ext cx="1896242" cy="476562"/>
      </dsp:txXfrm>
    </dsp:sp>
    <dsp:sp modelId="{E95FFFCE-028D-4798-80F0-9358DA3485F5}">
      <dsp:nvSpPr>
        <dsp:cNvPr id="0" name=""/>
        <dsp:cNvSpPr/>
      </dsp:nvSpPr>
      <dsp:spPr>
        <a:xfrm rot="5400000">
          <a:off x="1040790" y="2797278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816261"/>
        <a:ext cx="136679" cy="132882"/>
      </dsp:txXfrm>
    </dsp:sp>
    <dsp:sp modelId="{32F7E6A6-89B3-4115-951A-96065B6B478C}">
      <dsp:nvSpPr>
        <dsp:cNvPr id="0" name=""/>
        <dsp:cNvSpPr/>
      </dsp:nvSpPr>
      <dsp:spPr>
        <a:xfrm>
          <a:off x="172758" y="3037730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sp:txBody>
      <dsp:txXfrm>
        <a:off x="187585" y="3052557"/>
        <a:ext cx="1896242" cy="4765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D5ED0-CFDD-429F-A397-069DCC9FE08D}">
      <dsp:nvSpPr>
        <dsp:cNvPr id="0" name=""/>
        <dsp:cNvSpPr/>
      </dsp:nvSpPr>
      <dsp:spPr>
        <a:xfrm>
          <a:off x="172758" y="432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阅读承诺书</a:t>
          </a:r>
        </a:p>
      </dsp:txBody>
      <dsp:txXfrm>
        <a:off x="187585" y="15259"/>
        <a:ext cx="1896242" cy="476562"/>
      </dsp:txXfrm>
    </dsp:sp>
    <dsp:sp modelId="{BB2D89AF-1D49-41F9-99EA-B345B923C20D}">
      <dsp:nvSpPr>
        <dsp:cNvPr id="0" name=""/>
        <dsp:cNvSpPr/>
      </dsp:nvSpPr>
      <dsp:spPr>
        <a:xfrm rot="5400000">
          <a:off x="1040790" y="519304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538287"/>
        <a:ext cx="136679" cy="132882"/>
      </dsp:txXfrm>
    </dsp:sp>
    <dsp:sp modelId="{50EE9E7D-F793-4CD4-97AA-1874202E6CC6}">
      <dsp:nvSpPr>
        <dsp:cNvPr id="0" name=""/>
        <dsp:cNvSpPr/>
      </dsp:nvSpPr>
      <dsp:spPr>
        <a:xfrm>
          <a:off x="172758" y="759757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阅读注册说明</a:t>
          </a:r>
        </a:p>
      </dsp:txBody>
      <dsp:txXfrm>
        <a:off x="187585" y="774584"/>
        <a:ext cx="1896242" cy="476562"/>
      </dsp:txXfrm>
    </dsp:sp>
    <dsp:sp modelId="{48B7A9D0-F03D-47B3-9C5C-0A4C596DDC44}">
      <dsp:nvSpPr>
        <dsp:cNvPr id="0" name=""/>
        <dsp:cNvSpPr/>
      </dsp:nvSpPr>
      <dsp:spPr>
        <a:xfrm rot="5400000">
          <a:off x="1040790" y="1278629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1297612"/>
        <a:ext cx="136679" cy="132882"/>
      </dsp:txXfrm>
    </dsp:sp>
    <dsp:sp modelId="{DC0EDF5A-1909-4B61-AA27-F2FE3436B9C7}">
      <dsp:nvSpPr>
        <dsp:cNvPr id="0" name=""/>
        <dsp:cNvSpPr/>
      </dsp:nvSpPr>
      <dsp:spPr>
        <a:xfrm>
          <a:off x="172758" y="1519081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填写注册信息，并提交</a:t>
          </a:r>
        </a:p>
      </dsp:txBody>
      <dsp:txXfrm>
        <a:off x="187585" y="1533908"/>
        <a:ext cx="1896242" cy="476562"/>
      </dsp:txXfrm>
    </dsp:sp>
    <dsp:sp modelId="{F74F168F-A057-4F1D-AEAE-4301FB474A6F}">
      <dsp:nvSpPr>
        <dsp:cNvPr id="0" name=""/>
        <dsp:cNvSpPr/>
      </dsp:nvSpPr>
      <dsp:spPr>
        <a:xfrm rot="5400000">
          <a:off x="1040790" y="2037953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056936"/>
        <a:ext cx="136679" cy="132882"/>
      </dsp:txXfrm>
    </dsp:sp>
    <dsp:sp modelId="{01CF594D-2325-4845-A712-7FC4151AAD3D}">
      <dsp:nvSpPr>
        <dsp:cNvPr id="0" name=""/>
        <dsp:cNvSpPr/>
      </dsp:nvSpPr>
      <dsp:spPr>
        <a:xfrm>
          <a:off x="172758" y="2278406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审核通过</a:t>
          </a:r>
        </a:p>
      </dsp:txBody>
      <dsp:txXfrm>
        <a:off x="187585" y="2293233"/>
        <a:ext cx="1896242" cy="476562"/>
      </dsp:txXfrm>
    </dsp:sp>
    <dsp:sp modelId="{E95FFFCE-028D-4798-80F0-9358DA3485F5}">
      <dsp:nvSpPr>
        <dsp:cNvPr id="0" name=""/>
        <dsp:cNvSpPr/>
      </dsp:nvSpPr>
      <dsp:spPr>
        <a:xfrm rot="5400000">
          <a:off x="1040790" y="2797278"/>
          <a:ext cx="189831" cy="2277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b="1" i="0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67367" y="2816261"/>
        <a:ext cx="136679" cy="132882"/>
      </dsp:txXfrm>
    </dsp:sp>
    <dsp:sp modelId="{32F7E6A6-89B3-4115-951A-96065B6B478C}">
      <dsp:nvSpPr>
        <dsp:cNvPr id="0" name=""/>
        <dsp:cNvSpPr/>
      </dsp:nvSpPr>
      <dsp:spPr>
        <a:xfrm>
          <a:off x="172758" y="3037730"/>
          <a:ext cx="1925896" cy="50621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i="0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会员登录</a:t>
          </a:r>
        </a:p>
      </dsp:txBody>
      <dsp:txXfrm>
        <a:off x="187585" y="3052557"/>
        <a:ext cx="1896242" cy="4765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5FF54-E705-4201-ADC3-020008C5A317}">
      <dsp:nvSpPr>
        <dsp:cNvPr id="0" name=""/>
        <dsp:cNvSpPr/>
      </dsp:nvSpPr>
      <dsp:spPr>
        <a:xfrm>
          <a:off x="1" y="0"/>
          <a:ext cx="7776864" cy="316857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065A97-8AEA-4177-A8F4-E5001F0879FD}">
      <dsp:nvSpPr>
        <dsp:cNvPr id="0" name=""/>
        <dsp:cNvSpPr/>
      </dsp:nvSpPr>
      <dsp:spPr>
        <a:xfrm>
          <a:off x="100179" y="1145350"/>
          <a:ext cx="2105808" cy="8778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仪器检索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43033" y="1188204"/>
        <a:ext cx="2020100" cy="792164"/>
      </dsp:txXfrm>
    </dsp:sp>
    <dsp:sp modelId="{8C372D14-ABFD-4C30-965B-DE2931E9F0F1}">
      <dsp:nvSpPr>
        <dsp:cNvPr id="0" name=""/>
        <dsp:cNvSpPr/>
      </dsp:nvSpPr>
      <dsp:spPr>
        <a:xfrm>
          <a:off x="2451587" y="1145350"/>
          <a:ext cx="2822543" cy="8778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仪器信息查看</a:t>
          </a:r>
          <a:endParaRPr lang="zh-CN" altLang="en-US" sz="2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494441" y="1188204"/>
        <a:ext cx="2736835" cy="792164"/>
      </dsp:txXfrm>
    </dsp:sp>
    <dsp:sp modelId="{3FC3D2FF-78D8-4DE3-8C46-DAB9B2FB251B}">
      <dsp:nvSpPr>
        <dsp:cNvPr id="0" name=""/>
        <dsp:cNvSpPr/>
      </dsp:nvSpPr>
      <dsp:spPr>
        <a:xfrm>
          <a:off x="5513497" y="1145350"/>
          <a:ext cx="2070857" cy="8778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仪器预约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556351" y="1188204"/>
        <a:ext cx="1985149" cy="7921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7C687-4FFB-46BC-B9D3-A1BC941D6303}">
      <dsp:nvSpPr>
        <dsp:cNvPr id="0" name=""/>
        <dsp:cNvSpPr/>
      </dsp:nvSpPr>
      <dsp:spPr>
        <a:xfrm>
          <a:off x="0" y="5616"/>
          <a:ext cx="2376263" cy="4018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受托方</a:t>
          </a:r>
        </a:p>
      </dsp:txBody>
      <dsp:txXfrm>
        <a:off x="11768" y="17384"/>
        <a:ext cx="2352727" cy="378267"/>
      </dsp:txXfrm>
    </dsp:sp>
    <dsp:sp modelId="{B2FA669E-4823-468E-8955-578446D09D59}">
      <dsp:nvSpPr>
        <dsp:cNvPr id="0" name=""/>
        <dsp:cNvSpPr/>
      </dsp:nvSpPr>
      <dsp:spPr>
        <a:xfrm rot="5400000">
          <a:off x="1066957" y="388964"/>
          <a:ext cx="242348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447810"/>
        <a:ext cx="216024" cy="169644"/>
      </dsp:txXfrm>
    </dsp:sp>
    <dsp:sp modelId="{78E129C6-DE27-4818-803C-D739E7CD732F}">
      <dsp:nvSpPr>
        <dsp:cNvPr id="0" name=""/>
        <dsp:cNvSpPr/>
      </dsp:nvSpPr>
      <dsp:spPr>
        <a:xfrm>
          <a:off x="0" y="730550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处理预约</a:t>
          </a:r>
          <a:endParaRPr lang="zh-CN" altLang="en-US" sz="15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768" y="742318"/>
        <a:ext cx="2352727" cy="378267"/>
      </dsp:txXfrm>
    </dsp:sp>
    <dsp:sp modelId="{5CB4CD31-AEE9-4C7F-9824-0E90651A46C9}">
      <dsp:nvSpPr>
        <dsp:cNvPr id="0" name=""/>
        <dsp:cNvSpPr/>
      </dsp:nvSpPr>
      <dsp:spPr>
        <a:xfrm rot="5400000">
          <a:off x="1080117" y="1168359"/>
          <a:ext cx="216027" cy="2160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123324" y="1168358"/>
        <a:ext cx="129614" cy="151220"/>
      </dsp:txXfrm>
    </dsp:sp>
    <dsp:sp modelId="{3DAF7E5E-3707-4674-9AF6-86835754DFC9}">
      <dsp:nvSpPr>
        <dsp:cNvPr id="0" name=""/>
        <dsp:cNvSpPr/>
      </dsp:nvSpPr>
      <dsp:spPr>
        <a:xfrm>
          <a:off x="0" y="1420389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测试样品</a:t>
          </a:r>
        </a:p>
      </dsp:txBody>
      <dsp:txXfrm>
        <a:off x="11768" y="1432157"/>
        <a:ext cx="2352727" cy="378267"/>
      </dsp:txXfrm>
    </dsp:sp>
    <dsp:sp modelId="{B71DBEF3-5F69-41C8-8218-2880F311A295}">
      <dsp:nvSpPr>
        <dsp:cNvPr id="0" name=""/>
        <dsp:cNvSpPr/>
      </dsp:nvSpPr>
      <dsp:spPr>
        <a:xfrm rot="5400000">
          <a:off x="814409" y="2140468"/>
          <a:ext cx="747444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9" y="1946766"/>
        <a:ext cx="216024" cy="639432"/>
      </dsp:txXfrm>
    </dsp:sp>
    <dsp:sp modelId="{B9F0797C-2B4E-4B92-9E0E-3495B339235C}">
      <dsp:nvSpPr>
        <dsp:cNvPr id="0" name=""/>
        <dsp:cNvSpPr/>
      </dsp:nvSpPr>
      <dsp:spPr>
        <a:xfrm>
          <a:off x="0" y="2818785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</a:p>
      </dsp:txBody>
      <dsp:txXfrm>
        <a:off x="11768" y="2830553"/>
        <a:ext cx="2352727" cy="378267"/>
      </dsp:txXfrm>
    </dsp:sp>
    <dsp:sp modelId="{AF160673-4558-4D87-B9E8-999C251AFD9B}">
      <dsp:nvSpPr>
        <dsp:cNvPr id="0" name=""/>
        <dsp:cNvSpPr/>
      </dsp:nvSpPr>
      <dsp:spPr>
        <a:xfrm rot="5400000">
          <a:off x="918577" y="3399973"/>
          <a:ext cx="539107" cy="3600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5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1080118" y="3310440"/>
        <a:ext cx="216024" cy="431095"/>
      </dsp:txXfrm>
    </dsp:sp>
    <dsp:sp modelId="{7E826397-6D66-49CF-9A28-D673747A65D6}">
      <dsp:nvSpPr>
        <dsp:cNvPr id="0" name=""/>
        <dsp:cNvSpPr/>
      </dsp:nvSpPr>
      <dsp:spPr>
        <a:xfrm>
          <a:off x="0" y="3939398"/>
          <a:ext cx="2376263" cy="4018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768" y="3951166"/>
        <a:ext cx="2352727" cy="3782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D1DF-9880-4E68-8138-8EDCBA64B8EC}">
      <dsp:nvSpPr>
        <dsp:cNvPr id="0" name=""/>
        <dsp:cNvSpPr/>
      </dsp:nvSpPr>
      <dsp:spPr>
        <a:xfrm>
          <a:off x="0" y="4157"/>
          <a:ext cx="2088232" cy="3836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委托方</a:t>
          </a:r>
        </a:p>
      </dsp:txBody>
      <dsp:txXfrm>
        <a:off x="11236" y="15393"/>
        <a:ext cx="2065760" cy="361159"/>
      </dsp:txXfrm>
    </dsp:sp>
    <dsp:sp modelId="{3048FCD8-A4A0-4FB6-BB4F-8E15CB7D72F9}">
      <dsp:nvSpPr>
        <dsp:cNvPr id="0" name=""/>
        <dsp:cNvSpPr/>
      </dsp:nvSpPr>
      <dsp:spPr>
        <a:xfrm rot="5400000">
          <a:off x="911237" y="412435"/>
          <a:ext cx="265757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432082"/>
        <a:ext cx="183030" cy="186030"/>
      </dsp:txXfrm>
    </dsp:sp>
    <dsp:sp modelId="{C7FD3670-89FF-4E97-9884-F72103DB9EA1}">
      <dsp:nvSpPr>
        <dsp:cNvPr id="0" name=""/>
        <dsp:cNvSpPr/>
      </dsp:nvSpPr>
      <dsp:spPr>
        <a:xfrm>
          <a:off x="0" y="742132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预约仪器</a:t>
          </a:r>
        </a:p>
      </dsp:txBody>
      <dsp:txXfrm>
        <a:off x="11236" y="753368"/>
        <a:ext cx="2065760" cy="361159"/>
      </dsp:txXfrm>
    </dsp:sp>
    <dsp:sp modelId="{C35C5F64-97AB-4945-ABEA-975592A7D56A}">
      <dsp:nvSpPr>
        <dsp:cNvPr id="0" name=""/>
        <dsp:cNvSpPr/>
      </dsp:nvSpPr>
      <dsp:spPr>
        <a:xfrm rot="5400000">
          <a:off x="922785" y="1135012"/>
          <a:ext cx="242660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166207"/>
        <a:ext cx="183030" cy="169862"/>
      </dsp:txXfrm>
    </dsp:sp>
    <dsp:sp modelId="{087F99AF-802F-4E84-B271-BFBDCBC743D5}">
      <dsp:nvSpPr>
        <dsp:cNvPr id="0" name=""/>
        <dsp:cNvSpPr/>
      </dsp:nvSpPr>
      <dsp:spPr>
        <a:xfrm>
          <a:off x="0" y="1449311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送达样品</a:t>
          </a:r>
        </a:p>
      </dsp:txBody>
      <dsp:txXfrm>
        <a:off x="11236" y="1460547"/>
        <a:ext cx="2065760" cy="361159"/>
      </dsp:txXfrm>
    </dsp:sp>
    <dsp:sp modelId="{90826DCC-D115-49F2-92C3-0ADD5FF99F3A}">
      <dsp:nvSpPr>
        <dsp:cNvPr id="0" name=""/>
        <dsp:cNvSpPr/>
      </dsp:nvSpPr>
      <dsp:spPr>
        <a:xfrm rot="5400000">
          <a:off x="917011" y="1849890"/>
          <a:ext cx="254208" cy="305050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1875311"/>
        <a:ext cx="183030" cy="177946"/>
      </dsp:txXfrm>
    </dsp:sp>
    <dsp:sp modelId="{AE5F69C2-50CA-491E-AE92-85F9304D2611}">
      <dsp:nvSpPr>
        <dsp:cNvPr id="0" name=""/>
        <dsp:cNvSpPr/>
      </dsp:nvSpPr>
      <dsp:spPr>
        <a:xfrm>
          <a:off x="0" y="2171888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查看测试结果</a:t>
          </a:r>
        </a:p>
      </dsp:txBody>
      <dsp:txXfrm>
        <a:off x="11236" y="2183124"/>
        <a:ext cx="2065760" cy="361159"/>
      </dsp:txXfrm>
    </dsp:sp>
    <dsp:sp modelId="{4BCC773B-7807-4D38-85BF-8FF796196CEF}">
      <dsp:nvSpPr>
        <dsp:cNvPr id="0" name=""/>
        <dsp:cNvSpPr/>
      </dsp:nvSpPr>
      <dsp:spPr>
        <a:xfrm rot="5400000">
          <a:off x="932201" y="2552213"/>
          <a:ext cx="223828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0" y="2592824"/>
        <a:ext cx="183030" cy="156680"/>
      </dsp:txXfrm>
    </dsp:sp>
    <dsp:sp modelId="{14048374-3D4E-4110-862A-D005A445366C}">
      <dsp:nvSpPr>
        <dsp:cNvPr id="0" name=""/>
        <dsp:cNvSpPr/>
      </dsp:nvSpPr>
      <dsp:spPr>
        <a:xfrm>
          <a:off x="0" y="2853957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评价</a:t>
          </a:r>
        </a:p>
      </dsp:txBody>
      <dsp:txXfrm>
        <a:off x="11236" y="2865193"/>
        <a:ext cx="2065760" cy="361159"/>
      </dsp:txXfrm>
    </dsp:sp>
    <dsp:sp modelId="{D768E089-CF32-4C11-9250-7E09BFBAF3DB}">
      <dsp:nvSpPr>
        <dsp:cNvPr id="0" name=""/>
        <dsp:cNvSpPr/>
      </dsp:nvSpPr>
      <dsp:spPr>
        <a:xfrm rot="5400000">
          <a:off x="917948" y="3253287"/>
          <a:ext cx="252335" cy="3050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b="1" kern="120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 rot="-5400000">
        <a:off x="952601" y="3279644"/>
        <a:ext cx="183030" cy="176635"/>
      </dsp:txXfrm>
    </dsp:sp>
    <dsp:sp modelId="{0FFEADF9-7928-46A2-927D-2E09788BF0F8}">
      <dsp:nvSpPr>
        <dsp:cNvPr id="0" name=""/>
        <dsp:cNvSpPr/>
      </dsp:nvSpPr>
      <dsp:spPr>
        <a:xfrm>
          <a:off x="0" y="3574036"/>
          <a:ext cx="2088232" cy="38363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费用登记</a:t>
          </a:r>
          <a:endParaRPr lang="zh-CN" altLang="en-US" sz="13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11236" y="3585272"/>
        <a:ext cx="2065760" cy="361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E9936-4369-4E56-8EB1-1A1ED13E95D2}" type="datetimeFigureOut">
              <a:rPr lang="zh-CN" altLang="en-US" smtClean="0"/>
              <a:t>2014-8-25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3981A-B977-405E-948B-DBB939CA25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2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78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lnSpc>
                <a:spcPct val="150000"/>
              </a:lnSpc>
            </a:pPr>
            <a:endParaRPr lang="en-US" altLang="zh-CN" b="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19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lnSpc>
                <a:spcPct val="100000"/>
              </a:lnSpc>
            </a:pPr>
            <a:endParaRPr lang="zh-CN" altLang="en-US" b="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981A-B977-405E-948B-DBB939CA255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34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981A-B977-405E-948B-DBB939CA255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34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29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981A-B977-405E-948B-DBB939CA255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3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39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96B0D-C998-4CA4-AB6D-B9B1391B3DA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933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49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59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69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79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89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90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91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92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66CF7-0060-D94B-B1A2-ADF02379F975}" type="slidenum">
              <a:rPr kumimoji="1" lang="zh-CN" altLang="en-US" smtClean="0">
                <a:solidFill>
                  <a:prstClr val="black"/>
                </a:solidFill>
              </a:rPr>
              <a:pPr/>
              <a:t>93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9263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1270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4493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66420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8565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25244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8187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29486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1866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309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5083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7164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0210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67857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2550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7095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2142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8847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8756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3250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4665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4898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5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6AD6F1D1-9768-4427-91F8-8ED01C87AA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2014-8-25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E92C55F5-BCEA-4932-B12E-0B0F96DDBF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0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9.gif"/><Relationship Id="rId5" Type="http://schemas.openxmlformats.org/officeDocument/2006/relationships/diagramLayout" Target="../diagrams/layout5.xml"/><Relationship Id="rId10" Type="http://schemas.openxmlformats.org/officeDocument/2006/relationships/hyperlink" Target="&#30331;&#24405;.png" TargetMode="External"/><Relationship Id="rId4" Type="http://schemas.openxmlformats.org/officeDocument/2006/relationships/diagramData" Target="../diagrams/data5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hyperlink" Target="&#20027;&#39029;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5" Type="http://schemas.openxmlformats.org/officeDocument/2006/relationships/hyperlink" Target="&#39640;&#32423;&#26597;&#35810;.png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http://www.sdkxyq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slide" Target="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slide" Target="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slide" Target="slide24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slide" Target="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hyperlink" Target="&#25171;&#21360;&#25353;&#38062;.png" TargetMode="Externa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microsoft.com/office/2007/relationships/diagramDrawing" Target="../diagrams/drawing1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7.xml"/><Relationship Id="rId12" Type="http://schemas.openxmlformats.org/officeDocument/2006/relationships/diagramColors" Target="../diagrams/colors18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7.xml"/><Relationship Id="rId11" Type="http://schemas.openxmlformats.org/officeDocument/2006/relationships/diagramQuickStyle" Target="../diagrams/quickStyle18.xml"/><Relationship Id="rId5" Type="http://schemas.openxmlformats.org/officeDocument/2006/relationships/diagramLayout" Target="../diagrams/layout17.xml"/><Relationship Id="rId10" Type="http://schemas.openxmlformats.org/officeDocument/2006/relationships/diagramLayout" Target="../diagrams/layout18.xml"/><Relationship Id="rId4" Type="http://schemas.openxmlformats.org/officeDocument/2006/relationships/diagramData" Target="../diagrams/data17.xml"/><Relationship Id="rId9" Type="http://schemas.openxmlformats.org/officeDocument/2006/relationships/diagramData" Target="../diagrams/data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0" Type="http://schemas.openxmlformats.org/officeDocument/2006/relationships/diagramLayout" Target="../diagrams/layout20.xml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hyperlink" Target="&#20027;&#39029;.pn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13" Type="http://schemas.microsoft.com/office/2007/relationships/diagramDrawing" Target="../diagrams/drawing2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1.xml"/><Relationship Id="rId12" Type="http://schemas.openxmlformats.org/officeDocument/2006/relationships/diagramColors" Target="../diagrams/colors2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1.xml"/><Relationship Id="rId11" Type="http://schemas.openxmlformats.org/officeDocument/2006/relationships/diagramQuickStyle" Target="../diagrams/quickStyle22.xml"/><Relationship Id="rId5" Type="http://schemas.openxmlformats.org/officeDocument/2006/relationships/diagramLayout" Target="../diagrams/layout21.xml"/><Relationship Id="rId10" Type="http://schemas.openxmlformats.org/officeDocument/2006/relationships/diagramLayout" Target="../diagrams/layout22.xml"/><Relationship Id="rId4" Type="http://schemas.openxmlformats.org/officeDocument/2006/relationships/diagramData" Target="../diagrams/data21.xml"/><Relationship Id="rId9" Type="http://schemas.openxmlformats.org/officeDocument/2006/relationships/diagramData" Target="../diagrams/data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microsoft.com/office/2007/relationships/diagramDrawing" Target="../diagrams/drawing2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3.xml"/><Relationship Id="rId12" Type="http://schemas.openxmlformats.org/officeDocument/2006/relationships/diagramColors" Target="../diagrams/colors2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3.xml"/><Relationship Id="rId11" Type="http://schemas.openxmlformats.org/officeDocument/2006/relationships/diagramQuickStyle" Target="../diagrams/quickStyle24.xml"/><Relationship Id="rId5" Type="http://schemas.openxmlformats.org/officeDocument/2006/relationships/diagramLayout" Target="../diagrams/layout23.xml"/><Relationship Id="rId10" Type="http://schemas.openxmlformats.org/officeDocument/2006/relationships/diagramLayout" Target="../diagrams/layout24.xml"/><Relationship Id="rId4" Type="http://schemas.openxmlformats.org/officeDocument/2006/relationships/diagramData" Target="../diagrams/data23.xml"/><Relationship Id="rId9" Type="http://schemas.openxmlformats.org/officeDocument/2006/relationships/diagramData" Target="../diagrams/data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13" Type="http://schemas.microsoft.com/office/2007/relationships/diagramDrawing" Target="../diagrams/drawing2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5.xml"/><Relationship Id="rId12" Type="http://schemas.openxmlformats.org/officeDocument/2006/relationships/diagramColors" Target="../diagrams/colors26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5.xml"/><Relationship Id="rId11" Type="http://schemas.openxmlformats.org/officeDocument/2006/relationships/diagramQuickStyle" Target="../diagrams/quickStyle26.xml"/><Relationship Id="rId5" Type="http://schemas.openxmlformats.org/officeDocument/2006/relationships/diagramLayout" Target="../diagrams/layout25.xml"/><Relationship Id="rId10" Type="http://schemas.openxmlformats.org/officeDocument/2006/relationships/diagramLayout" Target="../diagrams/layout26.xml"/><Relationship Id="rId4" Type="http://schemas.openxmlformats.org/officeDocument/2006/relationships/diagramData" Target="../diagrams/data25.xml"/><Relationship Id="rId9" Type="http://schemas.openxmlformats.org/officeDocument/2006/relationships/diagramData" Target="../diagrams/data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7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Relationship Id="rId9" Type="http://schemas.openxmlformats.org/officeDocument/2006/relationships/image" Target="../media/image8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8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" y="108342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3232"/>
            <a:r>
              <a:rPr lang="zh-CN" altLang="en-US" sz="44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山东省大型科学仪器设备</a:t>
            </a:r>
          </a:p>
          <a:p>
            <a:pPr algn="ctr" defTabSz="713232"/>
            <a:r>
              <a:rPr lang="zh-CN" altLang="en-US" sz="44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协作共用平台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7566" y="2801365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13232"/>
            <a:r>
              <a:rPr lang="zh-CN" altLang="en-US" b="1" spc="600" dirty="0">
                <a:solidFill>
                  <a:srgbClr val="003A7F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合作</a:t>
            </a:r>
            <a:r>
              <a:rPr lang="en-US" altLang="zh-CN" b="1" spc="600" dirty="0">
                <a:solidFill>
                  <a:srgbClr val="003A7F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 </a:t>
            </a:r>
            <a:r>
              <a:rPr lang="zh-CN" altLang="en-US" b="1" spc="600" dirty="0">
                <a:solidFill>
                  <a:srgbClr val="003A7F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共享 创新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3661" y="4753476"/>
            <a:ext cx="4280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13232"/>
            <a:r>
              <a:rPr lang="zh-CN" altLang="en-US" sz="1600" b="1" spc="600" dirty="0" smtClean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主讲人</a:t>
            </a:r>
            <a:r>
              <a:rPr lang="en-US" altLang="zh-CN" sz="1600" b="1" spc="600" dirty="0" smtClean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:</a:t>
            </a:r>
            <a:r>
              <a:rPr lang="zh-CN" altLang="en-US" sz="1600" b="1" spc="600" dirty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杨翰学、翟武昊、</a:t>
            </a:r>
            <a:r>
              <a:rPr lang="zh-CN" altLang="en-US" sz="1600" b="1" spc="600" dirty="0" smtClean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张伟宗</a:t>
            </a:r>
            <a:endParaRPr lang="zh-CN" altLang="en-US" sz="1600" b="1" spc="600" dirty="0">
              <a:solidFill>
                <a:prstClr val="white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24595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r="6775"/>
          <a:stretch/>
        </p:blipFill>
        <p:spPr bwMode="auto">
          <a:xfrm>
            <a:off x="594145" y="699542"/>
            <a:ext cx="7929226" cy="3904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020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pic>
        <p:nvPicPr>
          <p:cNvPr id="3" name="Picture 2" descr="D:\桌面\会员单位注册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5"/>
          <a:stretch/>
        </p:blipFill>
        <p:spPr bwMode="auto">
          <a:xfrm>
            <a:off x="3563888" y="566849"/>
            <a:ext cx="5426801" cy="4309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aphicFrame>
        <p:nvGraphicFramePr>
          <p:cNvPr id="22" name="图示 21"/>
          <p:cNvGraphicFramePr/>
          <p:nvPr>
            <p:extLst>
              <p:ext uri="{D42A27DB-BD31-4B8C-83A1-F6EECF244321}">
                <p14:modId xmlns:p14="http://schemas.microsoft.com/office/powerpoint/2010/main" val="4160907828"/>
              </p:ext>
            </p:extLst>
          </p:nvPr>
        </p:nvGraphicFramePr>
        <p:xfrm>
          <a:off x="140347" y="755562"/>
          <a:ext cx="2271413" cy="354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右箭头 5"/>
          <p:cNvSpPr/>
          <p:nvPr/>
        </p:nvSpPr>
        <p:spPr>
          <a:xfrm>
            <a:off x="2367053" y="834266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78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graphicFrame>
        <p:nvGraphicFramePr>
          <p:cNvPr id="22" name="图示 21"/>
          <p:cNvGraphicFramePr/>
          <p:nvPr>
            <p:extLst>
              <p:ext uri="{D42A27DB-BD31-4B8C-83A1-F6EECF244321}">
                <p14:modId xmlns:p14="http://schemas.microsoft.com/office/powerpoint/2010/main" val="4150274706"/>
              </p:ext>
            </p:extLst>
          </p:nvPr>
        </p:nvGraphicFramePr>
        <p:xfrm>
          <a:off x="140347" y="755562"/>
          <a:ext cx="2271413" cy="354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右箭头 5"/>
          <p:cNvSpPr/>
          <p:nvPr/>
        </p:nvSpPr>
        <p:spPr>
          <a:xfrm>
            <a:off x="2367052" y="1563638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4" name="Picture 3" descr="D:\桌面\会员单位注册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-1" r="3986" b="1796"/>
          <a:stretch/>
        </p:blipFill>
        <p:spPr bwMode="auto">
          <a:xfrm>
            <a:off x="3563888" y="764812"/>
            <a:ext cx="5423429" cy="3823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1219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14012 L 2.5E-6 1.2345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graphicFrame>
        <p:nvGraphicFramePr>
          <p:cNvPr id="22" name="图示 21"/>
          <p:cNvGraphicFramePr/>
          <p:nvPr>
            <p:extLst>
              <p:ext uri="{D42A27DB-BD31-4B8C-83A1-F6EECF244321}">
                <p14:modId xmlns:p14="http://schemas.microsoft.com/office/powerpoint/2010/main" val="2207961975"/>
              </p:ext>
            </p:extLst>
          </p:nvPr>
        </p:nvGraphicFramePr>
        <p:xfrm>
          <a:off x="140347" y="755562"/>
          <a:ext cx="2271413" cy="354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3419872" y="555526"/>
            <a:ext cx="5544616" cy="4432982"/>
            <a:chOff x="1895811" y="509543"/>
            <a:chExt cx="5127620" cy="4195955"/>
          </a:xfrm>
        </p:grpSpPr>
        <p:pic>
          <p:nvPicPr>
            <p:cNvPr id="17" name="Picture 4" descr="D:\桌面\会员单位注册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02"/>
            <a:stretch/>
          </p:blipFill>
          <p:spPr bwMode="auto">
            <a:xfrm>
              <a:off x="1898970" y="509543"/>
              <a:ext cx="5124461" cy="35031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pic>
          <p:nvPicPr>
            <p:cNvPr id="20" name="Picture 4" descr="D:\桌面\会员单位注册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27" b="5936"/>
            <a:stretch/>
          </p:blipFill>
          <p:spPr bwMode="auto">
            <a:xfrm>
              <a:off x="1895811" y="2021711"/>
              <a:ext cx="5124461" cy="26837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sp>
        <p:nvSpPr>
          <p:cNvPr id="21" name="右箭头 20"/>
          <p:cNvSpPr/>
          <p:nvPr/>
        </p:nvSpPr>
        <p:spPr>
          <a:xfrm>
            <a:off x="2367053" y="2355726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14012 L 2.5E-6 1.2345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graphicFrame>
        <p:nvGraphicFramePr>
          <p:cNvPr id="22" name="图示 21"/>
          <p:cNvGraphicFramePr/>
          <p:nvPr>
            <p:extLst>
              <p:ext uri="{D42A27DB-BD31-4B8C-83A1-F6EECF244321}">
                <p14:modId xmlns:p14="http://schemas.microsoft.com/office/powerpoint/2010/main" val="2665494943"/>
              </p:ext>
            </p:extLst>
          </p:nvPr>
        </p:nvGraphicFramePr>
        <p:xfrm>
          <a:off x="140347" y="755562"/>
          <a:ext cx="2271413" cy="354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右箭头 22"/>
          <p:cNvSpPr/>
          <p:nvPr/>
        </p:nvSpPr>
        <p:spPr>
          <a:xfrm>
            <a:off x="2364284" y="3066514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81476" y="896982"/>
            <a:ext cx="4630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注册后还是无法预约呢</a:t>
            </a:r>
            <a:r>
              <a:rPr lang="zh-CN" altLang="en-US" sz="28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pic>
        <p:nvPicPr>
          <p:cNvPr id="25" name="Picture 2" descr="http://img.teapic.com/thumbs/201207/27/135529yfrnkijdbujlidkp.jpg.midd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251">
            <a:off x="6179993" y="2022235"/>
            <a:ext cx="2438400" cy="2438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4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14012 L 2.5E-6 1.2345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graphicFrame>
        <p:nvGraphicFramePr>
          <p:cNvPr id="22" name="图示 21"/>
          <p:cNvGraphicFramePr/>
          <p:nvPr>
            <p:extLst>
              <p:ext uri="{D42A27DB-BD31-4B8C-83A1-F6EECF244321}">
                <p14:modId xmlns:p14="http://schemas.microsoft.com/office/powerpoint/2010/main" val="1379953149"/>
              </p:ext>
            </p:extLst>
          </p:nvPr>
        </p:nvGraphicFramePr>
        <p:xfrm>
          <a:off x="140347" y="755562"/>
          <a:ext cx="2271413" cy="354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3779912" y="563106"/>
            <a:ext cx="5112568" cy="4528924"/>
            <a:chOff x="3779912" y="563106"/>
            <a:chExt cx="5112568" cy="4528924"/>
          </a:xfrm>
        </p:grpSpPr>
        <p:pic>
          <p:nvPicPr>
            <p:cNvPr id="20" name="Picture 2" descr="D:\桌面\山东省大型科学仪器设备协作共用平台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56" b="-2"/>
            <a:stretch/>
          </p:blipFill>
          <p:spPr bwMode="auto">
            <a:xfrm>
              <a:off x="3779912" y="2155023"/>
              <a:ext cx="5112568" cy="29370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pic>
          <p:nvPicPr>
            <p:cNvPr id="2050" name="Picture 2" descr="D:\桌面\山东省大型科学仪器设备协作共用平台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908"/>
            <a:stretch/>
          </p:blipFill>
          <p:spPr bwMode="auto">
            <a:xfrm>
              <a:off x="3779912" y="563106"/>
              <a:ext cx="5112568" cy="37345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sp>
        <p:nvSpPr>
          <p:cNvPr id="21" name="右箭头 20"/>
          <p:cNvSpPr/>
          <p:nvPr/>
        </p:nvSpPr>
        <p:spPr>
          <a:xfrm>
            <a:off x="2367053" y="3858602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6" name="图片 25">
            <a:hlinkClick r:id="rId10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84"/>
          <a:stretch/>
        </p:blipFill>
        <p:spPr>
          <a:xfrm>
            <a:off x="8388424" y="85583"/>
            <a:ext cx="583357" cy="306036"/>
          </a:xfrm>
          <a:prstGeom prst="rect">
            <a:avLst/>
          </a:prstGeom>
        </p:spPr>
      </p:pic>
      <p:pic>
        <p:nvPicPr>
          <p:cNvPr id="3073" name="Picture 1" descr="C:\Users\ADMINI~1\AppData\Local\Temp\}V9)8ZXFVO7([62AORGXOMY.gif">
            <a:hlinkClick r:id="rId10" action="ppaction://hlinkfil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870" y="490052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14012 L 2.5E-6 1.2345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/>
          <p:cNvSpPr txBox="1"/>
          <p:nvPr/>
        </p:nvSpPr>
        <p:spPr>
          <a:xfrm>
            <a:off x="2236143" y="2861521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zh-CN" sz="36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仪器预约流程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培训目录</a:t>
            </a:r>
            <a:endParaRPr lang="zh-CN" altLang="en-US" sz="1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38"/>
          <p:cNvSpPr txBox="1"/>
          <p:nvPr/>
        </p:nvSpPr>
        <p:spPr>
          <a:xfrm>
            <a:off x="1382455" y="2861522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8"/>
          <p:cNvSpPr txBox="1"/>
          <p:nvPr/>
        </p:nvSpPr>
        <p:spPr>
          <a:xfrm>
            <a:off x="1382455" y="843558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38"/>
          <p:cNvSpPr txBox="1"/>
          <p:nvPr/>
        </p:nvSpPr>
        <p:spPr>
          <a:xfrm>
            <a:off x="2236143" y="1853409"/>
            <a:ext cx="52794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仪器查询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107505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课程介绍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8"/>
          <p:cNvSpPr txBox="1"/>
          <p:nvPr/>
        </p:nvSpPr>
        <p:spPr>
          <a:xfrm>
            <a:off x="2244924" y="843558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会员注册</a:t>
            </a:r>
          </a:p>
        </p:txBody>
      </p:sp>
      <p:sp>
        <p:nvSpPr>
          <p:cNvPr id="17" name="TextBox 38"/>
          <p:cNvSpPr txBox="1"/>
          <p:nvPr/>
        </p:nvSpPr>
        <p:spPr>
          <a:xfrm>
            <a:off x="1391236" y="1853410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>
        <p:nvSpPr>
          <p:cNvPr id="23" name="TextBox 38"/>
          <p:cNvSpPr txBox="1"/>
          <p:nvPr/>
        </p:nvSpPr>
        <p:spPr>
          <a:xfrm>
            <a:off x="1382455" y="3797626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44924" y="3797626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 defTabSz="713232">
              <a:defRPr sz="3600" b="1" spc="60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后台管理</a:t>
            </a:r>
          </a:p>
        </p:txBody>
      </p:sp>
    </p:spTree>
    <p:extLst>
      <p:ext uri="{BB962C8B-B14F-4D97-AF65-F5344CB8AC3E}">
        <p14:creationId xmlns:p14="http://schemas.microsoft.com/office/powerpoint/2010/main" val="2259496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仪器查询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hlinkClick r:id="rId4" action="ppaction://hlinkfile" tooltip="打开网站主页图片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84"/>
          <a:stretch/>
        </p:blipFill>
        <p:spPr>
          <a:xfrm>
            <a:off x="8388424" y="85583"/>
            <a:ext cx="583357" cy="30603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779912" y="563106"/>
            <a:ext cx="5112568" cy="4528924"/>
            <a:chOff x="3779912" y="563106"/>
            <a:chExt cx="5112568" cy="4528924"/>
          </a:xfrm>
        </p:grpSpPr>
        <p:pic>
          <p:nvPicPr>
            <p:cNvPr id="21" name="Picture 2" descr="D:\桌面\山东省大型科学仪器设备协作共用平台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56" b="-2"/>
            <a:stretch/>
          </p:blipFill>
          <p:spPr bwMode="auto">
            <a:xfrm>
              <a:off x="3779912" y="2155023"/>
              <a:ext cx="5112568" cy="29370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pic>
          <p:nvPicPr>
            <p:cNvPr id="22" name="Picture 2" descr="D:\桌面\山东省大型科学仪器设备协作共用平台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908"/>
            <a:stretch/>
          </p:blipFill>
          <p:spPr bwMode="auto">
            <a:xfrm>
              <a:off x="3779912" y="563106"/>
              <a:ext cx="5112568" cy="37345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sp>
        <p:nvSpPr>
          <p:cNvPr id="27" name="矩形 26"/>
          <p:cNvSpPr/>
          <p:nvPr/>
        </p:nvSpPr>
        <p:spPr>
          <a:xfrm>
            <a:off x="219350" y="843558"/>
            <a:ext cx="28404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快捷查询</a:t>
            </a:r>
            <a:endParaRPr lang="en-US" altLang="zh-CN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仪器设备信息</a:t>
            </a:r>
            <a:r>
              <a:rPr lang="zh-CN" altLang="en-US" sz="1600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  <a:endParaRPr lang="en-US" altLang="zh-CN" sz="160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r>
              <a:rPr lang="zh-CN" altLang="en-US" sz="1600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快速检索</a:t>
            </a:r>
            <a:r>
              <a:rPr lang="zh-CN" altLang="en-US" sz="1600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endParaRPr lang="en-US" altLang="zh-CN" sz="160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  <a:endParaRPr lang="en-US" altLang="zh-CN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仪器查询预约</a:t>
            </a:r>
            <a:endParaRPr lang="en-US" altLang="zh-CN" sz="160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大型</a:t>
            </a:r>
            <a:r>
              <a:rPr lang="zh-CN" altLang="en-US" sz="1600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精密仪器机组</a:t>
            </a:r>
            <a:endParaRPr lang="en-US" altLang="zh-CN" sz="160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600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3975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11078"/>
            <a:ext cx="2539437" cy="330606"/>
          </a:xfrm>
          <a:prstGeom prst="rect">
            <a:avLst/>
          </a:prstGeom>
        </p:spPr>
      </p:pic>
      <p:pic>
        <p:nvPicPr>
          <p:cNvPr id="16" name="Picture 3" descr="D:\桌面\山东省大型科学仪器设备协作共用平台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8"/>
          <a:stretch/>
        </p:blipFill>
        <p:spPr bwMode="auto">
          <a:xfrm>
            <a:off x="395536" y="555526"/>
            <a:ext cx="8383474" cy="430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4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11760" y="1635646"/>
            <a:ext cx="64807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7" name="图片 16">
            <a:hlinkClick r:id="rId5" action="ppaction://hlinkfile" tooltip="打开网站主页图片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84"/>
          <a:stretch/>
        </p:blipFill>
        <p:spPr>
          <a:xfrm>
            <a:off x="8388424" y="85583"/>
            <a:ext cx="583357" cy="306036"/>
          </a:xfrm>
          <a:prstGeom prst="rect">
            <a:avLst/>
          </a:prstGeom>
        </p:spPr>
      </p:pic>
      <p:pic>
        <p:nvPicPr>
          <p:cNvPr id="7169" name="Picture 1" descr="C:\Users\ADMINI~1\AppData\Local\Temp\}V9)8ZXFVO7([62AORGXOMY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870" y="490052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2513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4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zh-CN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en-US" altLang="zh-CN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高级查询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5" y="925809"/>
            <a:ext cx="271948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en-US" altLang="zh-CN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仪器设备名称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依托单位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操作员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联系电话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2" descr="D:\桌面\山东省大型科学仪器设备协作共用平台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808" b="8679"/>
          <a:stretch/>
        </p:blipFill>
        <p:spPr bwMode="auto">
          <a:xfrm>
            <a:off x="3321934" y="508333"/>
            <a:ext cx="5498538" cy="4470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7" name="矩形 16"/>
          <p:cNvSpPr/>
          <p:nvPr/>
        </p:nvSpPr>
        <p:spPr>
          <a:xfrm>
            <a:off x="3779912" y="2643757"/>
            <a:ext cx="1152127" cy="216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9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访问方式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829076"/>
            <a:ext cx="6408712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http://www.sdkxyq.com/</a:t>
            </a:r>
            <a:endParaRPr lang="zh-CN" altLang="en-US" sz="28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9662"/>
            <a:ext cx="7237779" cy="216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14884" y="2715766"/>
            <a:ext cx="6941492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148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92082" y="627534"/>
            <a:ext cx="888519" cy="3231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4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仪器详细信息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5" y="925809"/>
            <a:ext cx="271948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</a:t>
            </a: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endParaRPr lang="en-US" altLang="zh-CN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依托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单位信息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联络员信息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操作员信息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……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6"/>
          <a:stretch/>
        </p:blipFill>
        <p:spPr bwMode="auto">
          <a:xfrm>
            <a:off x="2915816" y="766037"/>
            <a:ext cx="5970499" cy="36921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59" y="766037"/>
            <a:ext cx="5940385" cy="3692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24" y="944706"/>
            <a:ext cx="5968231" cy="32752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8338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4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仪器信息查看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"/>
          <a:stretch/>
        </p:blipFill>
        <p:spPr bwMode="auto">
          <a:xfrm>
            <a:off x="166194" y="1073984"/>
            <a:ext cx="8798294" cy="3369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366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8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11" name="TextBox 10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仪器录入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"/>
          <a:stretch/>
        </p:blipFill>
        <p:spPr bwMode="auto">
          <a:xfrm>
            <a:off x="323528" y="627533"/>
            <a:ext cx="8507278" cy="3725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48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8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11" name="TextBox 10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仪器录入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399915" y="527866"/>
            <a:ext cx="6257710" cy="4420148"/>
            <a:chOff x="1399915" y="527866"/>
            <a:chExt cx="6257710" cy="4420148"/>
          </a:xfrm>
        </p:grpSpPr>
        <p:pic>
          <p:nvPicPr>
            <p:cNvPr id="1027" name="Picture 3" descr="D:\桌面\仪器设备登记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475"/>
            <a:stretch/>
          </p:blipFill>
          <p:spPr bwMode="auto">
            <a:xfrm>
              <a:off x="1399915" y="527866"/>
              <a:ext cx="6257268" cy="38280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28" name="Picture 4" descr="D:\桌面\仪器设备登记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24"/>
            <a:stretch/>
          </p:blipFill>
          <p:spPr bwMode="auto">
            <a:xfrm>
              <a:off x="1399915" y="3836496"/>
              <a:ext cx="6257710" cy="11115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7685902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当天仪器自用信息登记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270069" y="597475"/>
            <a:ext cx="5976664" cy="4191192"/>
            <a:chOff x="1691680" y="597475"/>
            <a:chExt cx="5976664" cy="4191192"/>
          </a:xfrm>
        </p:grpSpPr>
        <p:grpSp>
          <p:nvGrpSpPr>
            <p:cNvPr id="3" name="组合 2"/>
            <p:cNvGrpSpPr/>
            <p:nvPr/>
          </p:nvGrpSpPr>
          <p:grpSpPr>
            <a:xfrm>
              <a:off x="1691680" y="597475"/>
              <a:ext cx="5976664" cy="4191192"/>
              <a:chOff x="1691680" y="597476"/>
              <a:chExt cx="5270870" cy="3622178"/>
            </a:xfrm>
          </p:grpSpPr>
          <p:pic>
            <p:nvPicPr>
              <p:cNvPr id="2050" name="Picture 2" descr="D:\桌面\山东省大型科学仪器设备协作共用平台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520"/>
              <a:stretch/>
            </p:blipFill>
            <p:spPr bwMode="auto">
              <a:xfrm>
                <a:off x="1691680" y="597476"/>
                <a:ext cx="5270870" cy="27839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051" name="Picture 3" descr="D:\桌面\山东省大型科学仪器设备协作共用平台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584"/>
              <a:stretch/>
            </p:blipFill>
            <p:spPr bwMode="auto">
              <a:xfrm>
                <a:off x="1691680" y="3381376"/>
                <a:ext cx="5270870" cy="83827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  <p:sp>
          <p:nvSpPr>
            <p:cNvPr id="4" name="矩形 3"/>
            <p:cNvSpPr/>
            <p:nvPr/>
          </p:nvSpPr>
          <p:spPr>
            <a:xfrm>
              <a:off x="2483768" y="3435846"/>
              <a:ext cx="864096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723" y="2047292"/>
            <a:ext cx="3037434" cy="1496566"/>
            <a:chOff x="24723" y="2047292"/>
            <a:chExt cx="3037434" cy="149656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3" y="2047292"/>
              <a:ext cx="2676525" cy="1466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箭头连接符 6"/>
            <p:cNvCxnSpPr>
              <a:stCxn id="4" idx="1"/>
            </p:cNvCxnSpPr>
            <p:nvPr/>
          </p:nvCxnSpPr>
          <p:spPr>
            <a:xfrm flipH="1" flipV="1">
              <a:off x="2555776" y="2931790"/>
              <a:ext cx="506381" cy="6120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40220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补充仪器自用信息登记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586939" y="532149"/>
            <a:ext cx="5976664" cy="4305709"/>
            <a:chOff x="1586939" y="532149"/>
            <a:chExt cx="5976664" cy="4305709"/>
          </a:xfrm>
        </p:grpSpPr>
        <p:pic>
          <p:nvPicPr>
            <p:cNvPr id="3074" name="Picture 2" descr="D:\桌面\山东省大型科学仪器设备协作共用平台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93"/>
            <a:stretch/>
          </p:blipFill>
          <p:spPr bwMode="auto">
            <a:xfrm>
              <a:off x="1586939" y="532149"/>
              <a:ext cx="5976664" cy="35937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051" name="Picture 3" descr="D:\桌面\山东省大型科学仪器设备协作共用平台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584"/>
            <a:stretch/>
          </p:blipFill>
          <p:spPr bwMode="auto">
            <a:xfrm>
              <a:off x="1586939" y="3867894"/>
              <a:ext cx="5976664" cy="9699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2521333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仪器自用历史登记信息查看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/>
          <a:stretch/>
        </p:blipFill>
        <p:spPr bwMode="auto">
          <a:xfrm>
            <a:off x="251520" y="627534"/>
            <a:ext cx="8592255" cy="3768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039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添加子用户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498605"/>
            <a:ext cx="5412497" cy="4017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24" name="直接箭头连接符 23"/>
          <p:cNvCxnSpPr/>
          <p:nvPr/>
        </p:nvCxnSpPr>
        <p:spPr>
          <a:xfrm flipH="1" flipV="1">
            <a:off x="2367053" y="3462536"/>
            <a:ext cx="410841" cy="7653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9" y="2499742"/>
            <a:ext cx="2306381" cy="908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8159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查看子用户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"/>
          <a:stretch/>
        </p:blipFill>
        <p:spPr bwMode="auto">
          <a:xfrm>
            <a:off x="412029" y="699542"/>
            <a:ext cx="8293458" cy="3627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5922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仪器分配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7544" y="495801"/>
            <a:ext cx="5861372" cy="4505794"/>
            <a:chOff x="1590948" y="495801"/>
            <a:chExt cx="5861372" cy="4505794"/>
          </a:xfrm>
        </p:grpSpPr>
        <p:pic>
          <p:nvPicPr>
            <p:cNvPr id="13" name="Picture 3" descr="D:\桌面\会员单位仪器设备列表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4"/>
            <a:stretch/>
          </p:blipFill>
          <p:spPr bwMode="auto">
            <a:xfrm>
              <a:off x="1590948" y="495801"/>
              <a:ext cx="5861372" cy="45057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4" name="矩形 13"/>
            <p:cNvSpPr/>
            <p:nvPr/>
          </p:nvSpPr>
          <p:spPr>
            <a:xfrm>
              <a:off x="2367053" y="2931790"/>
              <a:ext cx="836795" cy="204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58401" y="1927948"/>
            <a:ext cx="3878544" cy="1219200"/>
            <a:chOff x="5258401" y="1927948"/>
            <a:chExt cx="3878544" cy="12192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295" y="1927948"/>
              <a:ext cx="291465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5258401" y="1995686"/>
              <a:ext cx="321711" cy="204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" name="直接箭头连接符 4"/>
            <p:cNvCxnSpPr>
              <a:stCxn id="17" idx="3"/>
              <a:endCxn id="3074" idx="1"/>
            </p:cNvCxnSpPr>
            <p:nvPr/>
          </p:nvCxnSpPr>
          <p:spPr>
            <a:xfrm>
              <a:off x="5580112" y="2097981"/>
              <a:ext cx="642183" cy="439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1708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8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</a:t>
            </a:r>
          </a:p>
        </p:txBody>
      </p:sp>
      <p:sp>
        <p:nvSpPr>
          <p:cNvPr id="16" name="矩形 15"/>
          <p:cNvSpPr/>
          <p:nvPr/>
        </p:nvSpPr>
        <p:spPr>
          <a:xfrm>
            <a:off x="1115617" y="815389"/>
            <a:ext cx="344314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浏览器支持</a:t>
            </a:r>
            <a:endParaRPr lang="en-US" altLang="zh-CN" sz="3200" dirty="0" smtClean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IE9</a:t>
            </a:r>
            <a:endParaRPr lang="en-US" altLang="zh-CN" dirty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IE10</a:t>
            </a:r>
            <a:endParaRPr lang="en-US" altLang="zh-CN" dirty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360</a:t>
            </a:r>
            <a:r>
              <a:rPr lang="zh-CN" altLang="en-US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浏览器（兼容模式）</a:t>
            </a:r>
            <a:endParaRPr lang="en-US" altLang="zh-CN" dirty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搜狗浏览器</a:t>
            </a:r>
            <a:endParaRPr lang="en-US" altLang="zh-CN" dirty="0" smtClean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IE9</a:t>
            </a:r>
            <a:endParaRPr lang="zh-CN" altLang="en-US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41768" y="815389"/>
            <a:ext cx="225486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分辨率</a:t>
            </a:r>
            <a:endParaRPr lang="en-US" altLang="zh-CN" sz="3200" dirty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1366</a:t>
            </a:r>
            <a:r>
              <a:rPr lang="zh-CN" altLang="en-US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*</a:t>
            </a: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768</a:t>
            </a:r>
            <a:endParaRPr lang="en-US" altLang="zh-CN" dirty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1440</a:t>
            </a:r>
            <a:r>
              <a:rPr lang="zh-CN" altLang="en-US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*</a:t>
            </a: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900</a:t>
            </a:r>
            <a:endParaRPr lang="en-US" altLang="zh-CN" dirty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1920</a:t>
            </a:r>
            <a:r>
              <a:rPr lang="zh-CN" altLang="en-US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*</a:t>
            </a:r>
            <a:r>
              <a:rPr lang="en-US" altLang="zh-CN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1080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1366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*</a:t>
            </a:r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768</a:t>
            </a:r>
            <a:endParaRPr lang="zh-CN" altLang="en-US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402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统计分析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11683" y="551648"/>
            <a:ext cx="7648749" cy="4540382"/>
            <a:chOff x="811683" y="551648"/>
            <a:chExt cx="7648749" cy="4540382"/>
          </a:xfrm>
        </p:grpSpPr>
        <p:pic>
          <p:nvPicPr>
            <p:cNvPr id="5122" name="Picture 2" descr="D:\桌面\欢迎进入山东省大型科学仪器设备协作共用网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38" b="11093"/>
            <a:stretch/>
          </p:blipFill>
          <p:spPr bwMode="auto">
            <a:xfrm>
              <a:off x="811683" y="551648"/>
              <a:ext cx="7648749" cy="45403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sp>
          <p:nvSpPr>
            <p:cNvPr id="13" name="矩形 12"/>
            <p:cNvSpPr/>
            <p:nvPr/>
          </p:nvSpPr>
          <p:spPr>
            <a:xfrm>
              <a:off x="1835696" y="2931790"/>
              <a:ext cx="1080120" cy="204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305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8" y="34138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培训目录</a:t>
            </a:r>
            <a:endParaRPr lang="zh-CN" altLang="en-US" sz="1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107509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课程介绍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8"/>
          <p:cNvSpPr txBox="1"/>
          <p:nvPr/>
        </p:nvSpPr>
        <p:spPr>
          <a:xfrm>
            <a:off x="2210991" y="915566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会员注册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8"/>
          <p:cNvSpPr txBox="1"/>
          <p:nvPr/>
        </p:nvSpPr>
        <p:spPr>
          <a:xfrm>
            <a:off x="1382455" y="2933531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8"/>
          <p:cNvSpPr txBox="1"/>
          <p:nvPr/>
        </p:nvSpPr>
        <p:spPr>
          <a:xfrm>
            <a:off x="1382455" y="915566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8"/>
          <p:cNvSpPr txBox="1"/>
          <p:nvPr/>
        </p:nvSpPr>
        <p:spPr>
          <a:xfrm>
            <a:off x="2244924" y="2933531"/>
            <a:ext cx="52794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8"/>
          <p:cNvSpPr txBox="1"/>
          <p:nvPr/>
        </p:nvSpPr>
        <p:spPr>
          <a:xfrm>
            <a:off x="2244924" y="1925417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仪器查询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8"/>
          <p:cNvSpPr txBox="1"/>
          <p:nvPr/>
        </p:nvSpPr>
        <p:spPr>
          <a:xfrm>
            <a:off x="1391236" y="1925418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82455" y="3867894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44924" y="3867894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 defTabSz="713232">
              <a:defRPr sz="3600" b="1" spc="60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后台管理</a:t>
            </a:r>
          </a:p>
        </p:txBody>
      </p:sp>
    </p:spTree>
    <p:extLst>
      <p:ext uri="{BB962C8B-B14F-4D97-AF65-F5344CB8AC3E}">
        <p14:creationId xmlns:p14="http://schemas.microsoft.com/office/powerpoint/2010/main" val="22065566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/>
          <p:cNvSpPr txBox="1"/>
          <p:nvPr/>
        </p:nvSpPr>
        <p:spPr>
          <a:xfrm>
            <a:off x="2210991" y="915566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会员注册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8" y="34138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培训目录</a:t>
            </a:r>
            <a:endParaRPr lang="zh-CN" altLang="en-US" sz="1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sp>
        <p:nvSpPr>
          <p:cNvPr id="15" name="TextBox 38"/>
          <p:cNvSpPr txBox="1"/>
          <p:nvPr/>
        </p:nvSpPr>
        <p:spPr>
          <a:xfrm>
            <a:off x="1382455" y="2933531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8"/>
          <p:cNvSpPr txBox="1"/>
          <p:nvPr/>
        </p:nvSpPr>
        <p:spPr>
          <a:xfrm>
            <a:off x="1382455" y="915566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38"/>
          <p:cNvSpPr txBox="1"/>
          <p:nvPr/>
        </p:nvSpPr>
        <p:spPr>
          <a:xfrm>
            <a:off x="2244924" y="2933531"/>
            <a:ext cx="52794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107509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课程介绍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8"/>
          <p:cNvSpPr txBox="1"/>
          <p:nvPr/>
        </p:nvSpPr>
        <p:spPr>
          <a:xfrm>
            <a:off x="2244924" y="1925417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仪器查询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38"/>
          <p:cNvSpPr txBox="1"/>
          <p:nvPr/>
        </p:nvSpPr>
        <p:spPr>
          <a:xfrm>
            <a:off x="1391236" y="1925418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38"/>
          <p:cNvSpPr txBox="1"/>
          <p:nvPr/>
        </p:nvSpPr>
        <p:spPr>
          <a:xfrm>
            <a:off x="1382455" y="3867894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38"/>
          <p:cNvSpPr txBox="1"/>
          <p:nvPr/>
        </p:nvSpPr>
        <p:spPr>
          <a:xfrm>
            <a:off x="2244924" y="3867894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 defTabSz="713232">
              <a:defRPr sz="3600" b="1" spc="60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后台管理</a:t>
            </a:r>
          </a:p>
        </p:txBody>
      </p:sp>
    </p:spTree>
    <p:extLst>
      <p:ext uri="{BB962C8B-B14F-4D97-AF65-F5344CB8AC3E}">
        <p14:creationId xmlns:p14="http://schemas.microsoft.com/office/powerpoint/2010/main" val="3198304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44" y="1617062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</a:t>
            </a:r>
            <a:r>
              <a:rPr lang="zh-CN" altLang="en-US" sz="28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叫做仪器预约？</a:t>
            </a:r>
            <a:endParaRPr lang="zh-CN" altLang="en-US" sz="28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://img.teapic.com/thumbs/201207/27/135529yfrnkijdbujlidkp.jpg.mid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251">
            <a:off x="6088905" y="1155407"/>
            <a:ext cx="2438400" cy="2438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5263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34438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175189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9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1095365303"/>
              </p:ext>
            </p:extLst>
          </p:nvPr>
        </p:nvGraphicFramePr>
        <p:xfrm>
          <a:off x="755576" y="1995686"/>
          <a:ext cx="7776868" cy="3168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5541" y="555526"/>
            <a:ext cx="8136903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endParaRPr lang="en-US" altLang="zh-CN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 托 方：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指需要预约仪器的会员单位。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 托 方：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指被预约仪器的会员单位。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样品</a:t>
            </a:r>
            <a:r>
              <a:rPr lang="zh-CN" altLang="en-US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需要预约仪器进行处理的物品。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>
              <a:lnSpc>
                <a:spcPct val="150000"/>
              </a:lnSpc>
            </a:pPr>
            <a:endParaRPr lang="en-US" altLang="zh-CN" sz="7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79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753570608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1956856072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110919" y="3507854"/>
            <a:ext cx="1208494" cy="623110"/>
            <a:chOff x="110919" y="2726799"/>
            <a:chExt cx="888886" cy="623110"/>
          </a:xfrm>
        </p:grpSpPr>
        <p:sp>
          <p:nvSpPr>
            <p:cNvPr id="66" name="圆角矩形 65"/>
            <p:cNvSpPr/>
            <p:nvPr/>
          </p:nvSpPr>
          <p:spPr>
            <a:xfrm>
              <a:off x="110919" y="2977272"/>
              <a:ext cx="888886" cy="372637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 sz="15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打印创新券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77197" y="2726799"/>
              <a:ext cx="5885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小微企业</a:t>
              </a:r>
              <a:endPara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左大括号 6"/>
          <p:cNvSpPr/>
          <p:nvPr/>
        </p:nvSpPr>
        <p:spPr>
          <a:xfrm>
            <a:off x="1399916" y="3530594"/>
            <a:ext cx="300626" cy="841356"/>
          </a:xfrm>
          <a:prstGeom prst="leftBrac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869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3180D1DF-9880-4E68-8138-8EDCBA64B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graphicEl>
                                              <a:dgm id="{3180D1DF-9880-4E68-8138-8EDCBA64B8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3048FCD8-A4A0-4FB6-BB4F-8E15CB7D7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>
                                            <p:graphicEl>
                                              <a:dgm id="{3048FCD8-A4A0-4FB6-BB4F-8E15CB7D7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C7FD3670-89FF-4E97-9884-F72103DB9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>
                                            <p:graphicEl>
                                              <a:dgm id="{C7FD3670-89FF-4E97-9884-F72103DB9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C35C5F64-97AB-4945-ABEA-975592A7D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>
                                            <p:graphicEl>
                                              <a:dgm id="{C35C5F64-97AB-4945-ABEA-975592A7D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087F99AF-802F-4E84-B271-BFBDCBC74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>
                                            <p:graphicEl>
                                              <a:dgm id="{087F99AF-802F-4E84-B271-BFBDCBC74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90826DCC-D115-49F2-92C3-0ADD5FF9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>
                                            <p:graphicEl>
                                              <a:dgm id="{90826DCC-D115-49F2-92C3-0ADD5FF9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AE5F69C2-50CA-491E-AE92-85F9304D2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>
                                            <p:graphicEl>
                                              <a:dgm id="{AE5F69C2-50CA-491E-AE92-85F9304D26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4BCC773B-7807-4D38-85BF-8FF796196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graphicEl>
                                              <a:dgm id="{4BCC773B-7807-4D38-85BF-8FF796196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14048374-3D4E-4110-862A-D005A4453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>
                                            <p:graphicEl>
                                              <a:dgm id="{14048374-3D4E-4110-862A-D005A44536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D768E089-CF32-4C11-9250-7E09BFBAF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>
                                            <p:graphicEl>
                                              <a:dgm id="{D768E089-CF32-4C11-9250-7E09BFBAF3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dgm id="{0FFEADF9-7928-46A2-927D-2E09788BF0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>
                                            <p:graphicEl>
                                              <a:dgm id="{0FFEADF9-7928-46A2-927D-2E09788BF0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B1C7C687-4FFB-46BC-B9D3-A1BC941D6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graphicEl>
                                              <a:dgm id="{B1C7C687-4FFB-46BC-B9D3-A1BC941D63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B2FA669E-4823-468E-8955-578446D09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>
                                            <p:graphicEl>
                                              <a:dgm id="{B2FA669E-4823-468E-8955-578446D09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78E129C6-DE27-4818-803C-D739E7CD7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>
                                            <p:graphicEl>
                                              <a:dgm id="{78E129C6-DE27-4818-803C-D739E7CD7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5CB4CD31-AEE9-4C7F-9824-0E90651A4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>
                                            <p:graphicEl>
                                              <a:dgm id="{5CB4CD31-AEE9-4C7F-9824-0E90651A4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3DAF7E5E-3707-4674-9AF6-86835754DF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>
                                            <p:graphicEl>
                                              <a:dgm id="{3DAF7E5E-3707-4674-9AF6-86835754DF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B71DBEF3-5F69-41C8-8218-2880F311A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>
                                            <p:graphicEl>
                                              <a:dgm id="{B71DBEF3-5F69-41C8-8218-2880F311A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B9F0797C-2B4E-4B92-9E0E-3495B3392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>
                                            <p:graphicEl>
                                              <a:dgm id="{B9F0797C-2B4E-4B92-9E0E-3495B3392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AF160673-4558-4D87-B9E8-999C251AF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>
                                            <p:graphicEl>
                                              <a:dgm id="{AF160673-4558-4D87-B9E8-999C251AF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graphicEl>
                                              <a:dgm id="{7E826397-6D66-49CF-9A28-D673747A6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graphicEl>
                                              <a:dgm id="{7E826397-6D66-49CF-9A28-D673747A65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>
        <p:bldSub>
          <a:bldDgm bld="one"/>
        </p:bldSub>
      </p:bldGraphic>
      <p:bldGraphic spid="47" grpId="0">
        <p:bldSub>
          <a:bldDgm bld="one"/>
        </p:bldSub>
      </p:bldGraphic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8987" y="1537504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我要预约使用仪器</a:t>
            </a:r>
            <a:endParaRPr lang="en-US" altLang="zh-CN" sz="36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是委托方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http://img.teapic.com/thumbs/201207/27/135529yfrnkijdbujlidkp.jpg.mid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251">
            <a:off x="6088905" y="1477685"/>
            <a:ext cx="2438400" cy="2438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4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预约仪器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67648" y="613922"/>
            <a:ext cx="2244112" cy="470322"/>
            <a:chOff x="0" y="3542"/>
            <a:chExt cx="2244112" cy="470322"/>
          </a:xfrm>
        </p:grpSpPr>
        <p:sp>
          <p:nvSpPr>
            <p:cNvPr id="29" name="圆角矩形 28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83885" y="1113642"/>
            <a:ext cx="211645" cy="176371"/>
            <a:chOff x="1016233" y="503260"/>
            <a:chExt cx="211645" cy="176371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67648" y="1319407"/>
            <a:ext cx="2244112" cy="470322"/>
            <a:chOff x="0" y="709027"/>
            <a:chExt cx="2244112" cy="470322"/>
          </a:xfrm>
        </p:grpSpPr>
        <p:sp>
          <p:nvSpPr>
            <p:cNvPr id="25" name="圆角矩形 24">
              <a:hlinkClick r:id="rId4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pic>
        <p:nvPicPr>
          <p:cNvPr id="2050" name="Picture 2" descr="D:\桌面\山东省大型科学仪器设备协作共用平台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5921"/>
          <a:stretch/>
        </p:blipFill>
        <p:spPr bwMode="auto">
          <a:xfrm>
            <a:off x="3639273" y="538237"/>
            <a:ext cx="5343896" cy="437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矩形 4"/>
          <p:cNvSpPr/>
          <p:nvPr/>
        </p:nvSpPr>
        <p:spPr>
          <a:xfrm>
            <a:off x="8090959" y="2283720"/>
            <a:ext cx="441485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062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登记表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67648" y="613922"/>
            <a:ext cx="2244112" cy="470322"/>
            <a:chOff x="0" y="3542"/>
            <a:chExt cx="2244112" cy="470322"/>
          </a:xfrm>
        </p:grpSpPr>
        <p:sp>
          <p:nvSpPr>
            <p:cNvPr id="29" name="圆角矩形 28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83885" y="1113642"/>
            <a:ext cx="211645" cy="176371"/>
            <a:chOff x="1016233" y="503260"/>
            <a:chExt cx="211645" cy="176371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67648" y="1319407"/>
            <a:ext cx="2244112" cy="470322"/>
            <a:chOff x="0" y="709027"/>
            <a:chExt cx="2244112" cy="470322"/>
          </a:xfrm>
        </p:grpSpPr>
        <p:sp>
          <p:nvSpPr>
            <p:cNvPr id="25" name="圆角矩形 24">
              <a:hlinkClick r:id="rId4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pic>
        <p:nvPicPr>
          <p:cNvPr id="21" name="Picture 2" descr="D:\桌面\山东省大型科学仪器设备协作共用平台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r="11683"/>
          <a:stretch/>
        </p:blipFill>
        <p:spPr bwMode="auto">
          <a:xfrm>
            <a:off x="2808449" y="627535"/>
            <a:ext cx="6174720" cy="4055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387293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登记表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67648" y="613922"/>
            <a:ext cx="2244112" cy="470322"/>
            <a:chOff x="0" y="3542"/>
            <a:chExt cx="2244112" cy="470322"/>
          </a:xfrm>
        </p:grpSpPr>
        <p:sp>
          <p:nvSpPr>
            <p:cNvPr id="29" name="圆角矩形 28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83885" y="1113642"/>
            <a:ext cx="211645" cy="176371"/>
            <a:chOff x="1016233" y="503260"/>
            <a:chExt cx="211645" cy="176371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67648" y="1319407"/>
            <a:ext cx="2244112" cy="470322"/>
            <a:chOff x="0" y="709027"/>
            <a:chExt cx="2244112" cy="470322"/>
          </a:xfrm>
        </p:grpSpPr>
        <p:sp>
          <p:nvSpPr>
            <p:cNvPr id="25" name="圆角矩形 24">
              <a:hlinkClick r:id="rId4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pic>
        <p:nvPicPr>
          <p:cNvPr id="20" name="Picture 2" descr="D:\桌面\山东省大型科学仪器设备协作共用平台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2789"/>
          <a:stretch/>
        </p:blipFill>
        <p:spPr bwMode="auto">
          <a:xfrm>
            <a:off x="3563889" y="520598"/>
            <a:ext cx="5394961" cy="4298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1" name="矩形 30"/>
          <p:cNvSpPr/>
          <p:nvPr/>
        </p:nvSpPr>
        <p:spPr>
          <a:xfrm>
            <a:off x="7020276" y="2787775"/>
            <a:ext cx="44148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586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r="20082" b="57751"/>
          <a:stretch/>
        </p:blipFill>
        <p:spPr bwMode="auto">
          <a:xfrm>
            <a:off x="2041206" y="483518"/>
            <a:ext cx="4330994" cy="4532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桌面\山东省大型科学仪器设备协作共用平台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10037" b="33124"/>
          <a:stretch/>
        </p:blipFill>
        <p:spPr bwMode="auto">
          <a:xfrm>
            <a:off x="9107074" y="508268"/>
            <a:ext cx="4537934" cy="4532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542480" y="554923"/>
            <a:ext cx="1350000" cy="1350000"/>
            <a:chOff x="7106492" y="130465"/>
            <a:chExt cx="1350000" cy="1350000"/>
          </a:xfrm>
        </p:grpSpPr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7106492" y="130465"/>
              <a:ext cx="1350000" cy="1350000"/>
            </a:xfrm>
            <a:prstGeom prst="ellipse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  <a:alpha val="5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文本框 8"/>
            <p:cNvSpPr txBox="1"/>
            <p:nvPr/>
          </p:nvSpPr>
          <p:spPr>
            <a:xfrm>
              <a:off x="7297035" y="573854"/>
              <a:ext cx="912750" cy="50013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prstClr val="white">
                      <a:lumMod val="9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now</a:t>
              </a:r>
              <a:endParaRPr lang="zh-CN" altLang="en-US" sz="2800" b="1" dirty="0">
                <a:solidFill>
                  <a:prstClr val="white">
                    <a:lumMod val="9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9478" y="501670"/>
            <a:ext cx="1366178" cy="1350000"/>
            <a:chOff x="7090314" y="130465"/>
            <a:chExt cx="1366178" cy="1350000"/>
          </a:xfrm>
        </p:grpSpPr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7106492" y="130465"/>
              <a:ext cx="1350000" cy="1350000"/>
            </a:xfrm>
            <a:prstGeom prst="ellipse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  <a:alpha val="5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文本框 8"/>
            <p:cNvSpPr txBox="1"/>
            <p:nvPr/>
          </p:nvSpPr>
          <p:spPr>
            <a:xfrm>
              <a:off x="7090314" y="573854"/>
              <a:ext cx="1326197" cy="50013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prstClr val="white">
                      <a:lumMod val="95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before</a:t>
              </a:r>
              <a:endParaRPr lang="zh-CN" altLang="en-US" sz="2800" b="1" dirty="0">
                <a:solidFill>
                  <a:prstClr val="white">
                    <a:lumMod val="9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更新前后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7366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25178E-8 L -0.21997 -5.25178E-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45679E-6 L -0.31198 -3.4567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25178E-8 L -0.5 -5.25178E-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单列表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67648" y="613922"/>
            <a:ext cx="2244112" cy="470322"/>
            <a:chOff x="0" y="3542"/>
            <a:chExt cx="2244112" cy="470322"/>
          </a:xfrm>
        </p:grpSpPr>
        <p:sp>
          <p:nvSpPr>
            <p:cNvPr id="29" name="圆角矩形 28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83885" y="1113642"/>
            <a:ext cx="211645" cy="176371"/>
            <a:chOff x="1016233" y="503260"/>
            <a:chExt cx="211645" cy="176371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67648" y="1319407"/>
            <a:ext cx="2244112" cy="470322"/>
            <a:chOff x="0" y="709027"/>
            <a:chExt cx="2244112" cy="470322"/>
          </a:xfrm>
        </p:grpSpPr>
        <p:sp>
          <p:nvSpPr>
            <p:cNvPr id="25" name="圆角矩形 24">
              <a:hlinkClick r:id="rId4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pic>
        <p:nvPicPr>
          <p:cNvPr id="3075" name="Picture 3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r="6816" b="25650"/>
          <a:stretch/>
        </p:blipFill>
        <p:spPr bwMode="auto">
          <a:xfrm>
            <a:off x="3245212" y="555527"/>
            <a:ext cx="5715878" cy="4181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4" name="矩形 33"/>
          <p:cNvSpPr/>
          <p:nvPr/>
        </p:nvSpPr>
        <p:spPr>
          <a:xfrm>
            <a:off x="6948264" y="3867894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5" name="Picture 3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79486" r="6816" b="9731"/>
          <a:stretch/>
        </p:blipFill>
        <p:spPr bwMode="auto">
          <a:xfrm>
            <a:off x="3245212" y="4269584"/>
            <a:ext cx="5715878" cy="60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cxnSp>
        <p:nvCxnSpPr>
          <p:cNvPr id="36" name="直接箭头连接符 35"/>
          <p:cNvCxnSpPr>
            <a:stCxn id="34" idx="1"/>
          </p:cNvCxnSpPr>
          <p:nvPr/>
        </p:nvCxnSpPr>
        <p:spPr>
          <a:xfrm flipH="1" flipV="1">
            <a:off x="3245212" y="3975907"/>
            <a:ext cx="370305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圆角矩形 36"/>
          <p:cNvSpPr/>
          <p:nvPr/>
        </p:nvSpPr>
        <p:spPr>
          <a:xfrm>
            <a:off x="2036076" y="3756206"/>
            <a:ext cx="1209136" cy="399721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受理中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67673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3544363656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1862035341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右箭头 16"/>
          <p:cNvSpPr/>
          <p:nvPr/>
        </p:nvSpPr>
        <p:spPr>
          <a:xfrm>
            <a:off x="494845" y="1306964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01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3964E-6 L -1.38889E-6 0.14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仪器预约登记表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67648" y="613922"/>
            <a:ext cx="2244112" cy="470322"/>
            <a:chOff x="0" y="3542"/>
            <a:chExt cx="2244112" cy="470322"/>
          </a:xfrm>
        </p:grpSpPr>
        <p:sp>
          <p:nvSpPr>
            <p:cNvPr id="29" name="圆角矩形 28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83885" y="1113642"/>
            <a:ext cx="211645" cy="176371"/>
            <a:chOff x="1016233" y="503260"/>
            <a:chExt cx="211645" cy="176371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67648" y="1319407"/>
            <a:ext cx="2244112" cy="470322"/>
            <a:chOff x="0" y="709027"/>
            <a:chExt cx="2244112" cy="470322"/>
          </a:xfrm>
        </p:grpSpPr>
        <p:sp>
          <p:nvSpPr>
            <p:cNvPr id="25" name="圆角矩形 24">
              <a:hlinkClick r:id="rId4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pic>
        <p:nvPicPr>
          <p:cNvPr id="3075" name="Picture 3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r="6816" b="25650"/>
          <a:stretch/>
        </p:blipFill>
        <p:spPr bwMode="auto">
          <a:xfrm>
            <a:off x="3245212" y="555527"/>
            <a:ext cx="5715878" cy="4181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4" name="矩形 33"/>
          <p:cNvSpPr/>
          <p:nvPr/>
        </p:nvSpPr>
        <p:spPr>
          <a:xfrm>
            <a:off x="6948264" y="3867894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5" name="Picture 3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79486" r="6816" b="9731"/>
          <a:stretch/>
        </p:blipFill>
        <p:spPr bwMode="auto">
          <a:xfrm>
            <a:off x="3245212" y="4269584"/>
            <a:ext cx="5715878" cy="60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cxnSp>
        <p:nvCxnSpPr>
          <p:cNvPr id="36" name="直接箭头连接符 35"/>
          <p:cNvCxnSpPr>
            <a:stCxn id="34" idx="1"/>
          </p:cNvCxnSpPr>
          <p:nvPr/>
        </p:nvCxnSpPr>
        <p:spPr>
          <a:xfrm flipH="1" flipV="1">
            <a:off x="3245212" y="3975907"/>
            <a:ext cx="370305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圆角矩形 36"/>
          <p:cNvSpPr/>
          <p:nvPr/>
        </p:nvSpPr>
        <p:spPr>
          <a:xfrm>
            <a:off x="2036076" y="3756206"/>
            <a:ext cx="1209136" cy="399721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已受理</a:t>
            </a:r>
          </a:p>
        </p:txBody>
      </p:sp>
    </p:spTree>
    <p:extLst>
      <p:ext uri="{BB962C8B-B14F-4D97-AF65-F5344CB8AC3E}">
        <p14:creationId xmlns:p14="http://schemas.microsoft.com/office/powerpoint/2010/main" val="3375480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详细信息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2" y="635099"/>
            <a:ext cx="7905750" cy="3952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59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2413012037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915466316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右箭头 16"/>
          <p:cNvSpPr/>
          <p:nvPr/>
        </p:nvSpPr>
        <p:spPr>
          <a:xfrm>
            <a:off x="494845" y="1995686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036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3964E-6 L -1.38889E-6 0.14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-1" r="8582" b="21306"/>
          <a:stretch/>
        </p:blipFill>
        <p:spPr bwMode="auto">
          <a:xfrm>
            <a:off x="3739880" y="555526"/>
            <a:ext cx="5224608" cy="4112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查看反馈信息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236296" y="3795886"/>
            <a:ext cx="39759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07504" y="627534"/>
            <a:ext cx="2244112" cy="470322"/>
            <a:chOff x="0" y="3542"/>
            <a:chExt cx="2244112" cy="470322"/>
          </a:xfrm>
        </p:grpSpPr>
        <p:sp>
          <p:nvSpPr>
            <p:cNvPr id="53" name="圆角矩形 52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54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3741" y="1127254"/>
            <a:ext cx="211645" cy="176371"/>
            <a:chOff x="1016233" y="503260"/>
            <a:chExt cx="211645" cy="176371"/>
          </a:xfrm>
        </p:grpSpPr>
        <p:sp>
          <p:nvSpPr>
            <p:cNvPr id="51" name="右箭头 50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7504" y="1333019"/>
            <a:ext cx="2244112" cy="470322"/>
            <a:chOff x="0" y="709027"/>
            <a:chExt cx="2244112" cy="470322"/>
          </a:xfrm>
        </p:grpSpPr>
        <p:sp>
          <p:nvSpPr>
            <p:cNvPr id="49" name="圆角矩形 48">
              <a:hlinkClick r:id="rId5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0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23741" y="1832739"/>
            <a:ext cx="211645" cy="176371"/>
            <a:chOff x="1016233" y="1208745"/>
            <a:chExt cx="211645" cy="176371"/>
          </a:xfrm>
        </p:grpSpPr>
        <p:sp>
          <p:nvSpPr>
            <p:cNvPr id="47" name="右箭头 46"/>
            <p:cNvSpPr/>
            <p:nvPr/>
          </p:nvSpPr>
          <p:spPr>
            <a:xfrm rot="5400000">
              <a:off x="1033870" y="1191108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48" name="右箭头 10"/>
            <p:cNvSpPr/>
            <p:nvPr/>
          </p:nvSpPr>
          <p:spPr>
            <a:xfrm>
              <a:off x="1058563" y="1208745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7504" y="2038503"/>
            <a:ext cx="2244112" cy="470322"/>
            <a:chOff x="0" y="1414511"/>
            <a:chExt cx="2244112" cy="470322"/>
          </a:xfrm>
        </p:grpSpPr>
        <p:sp>
          <p:nvSpPr>
            <p:cNvPr id="45" name="圆角矩形 44"/>
            <p:cNvSpPr/>
            <p:nvPr/>
          </p:nvSpPr>
          <p:spPr>
            <a:xfrm>
              <a:off x="0" y="1414511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圆角矩形 12"/>
            <p:cNvSpPr/>
            <p:nvPr/>
          </p:nvSpPr>
          <p:spPr>
            <a:xfrm>
              <a:off x="13775" y="1428286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送达样品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23741" y="2538223"/>
            <a:ext cx="211645" cy="176371"/>
            <a:chOff x="1016233" y="1914229"/>
            <a:chExt cx="211645" cy="176371"/>
          </a:xfrm>
        </p:grpSpPr>
        <p:sp>
          <p:nvSpPr>
            <p:cNvPr id="43" name="右箭头 42"/>
            <p:cNvSpPr/>
            <p:nvPr/>
          </p:nvSpPr>
          <p:spPr>
            <a:xfrm rot="5400000">
              <a:off x="1033870" y="1896592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44" name="右箭头 14"/>
            <p:cNvSpPr/>
            <p:nvPr/>
          </p:nvSpPr>
          <p:spPr>
            <a:xfrm>
              <a:off x="1058563" y="1914229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7504" y="2743988"/>
            <a:ext cx="2244112" cy="470322"/>
            <a:chOff x="0" y="2119996"/>
            <a:chExt cx="2244112" cy="470322"/>
          </a:xfrm>
        </p:grpSpPr>
        <p:sp>
          <p:nvSpPr>
            <p:cNvPr id="41" name="圆角矩形 40"/>
            <p:cNvSpPr/>
            <p:nvPr/>
          </p:nvSpPr>
          <p:spPr>
            <a:xfrm>
              <a:off x="0" y="2119996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2" name="圆角矩形 16"/>
            <p:cNvSpPr/>
            <p:nvPr/>
          </p:nvSpPr>
          <p:spPr>
            <a:xfrm>
              <a:off x="13775" y="2133771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查看测试结果</a:t>
              </a:r>
            </a:p>
          </p:txBody>
        </p:sp>
      </p:grpSp>
      <p:pic>
        <p:nvPicPr>
          <p:cNvPr id="35" name="Picture 3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79486" r="12752" b="9731"/>
          <a:stretch/>
        </p:blipFill>
        <p:spPr bwMode="auto">
          <a:xfrm>
            <a:off x="3744416" y="4371950"/>
            <a:ext cx="5220072" cy="60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cxnSp>
        <p:nvCxnSpPr>
          <p:cNvPr id="55" name="直接箭头连接符 54"/>
          <p:cNvCxnSpPr>
            <a:stCxn id="34" idx="1"/>
          </p:cNvCxnSpPr>
          <p:nvPr/>
        </p:nvCxnSpPr>
        <p:spPr>
          <a:xfrm flipH="1">
            <a:off x="3461236" y="3939904"/>
            <a:ext cx="3775060" cy="36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6" name="圆角矩形 55"/>
          <p:cNvSpPr/>
          <p:nvPr/>
        </p:nvSpPr>
        <p:spPr>
          <a:xfrm>
            <a:off x="2252100" y="3723880"/>
            <a:ext cx="1209136" cy="399721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查看反馈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9211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查看反馈信息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5637" r="2756" b="2318"/>
          <a:stretch/>
        </p:blipFill>
        <p:spPr bwMode="auto">
          <a:xfrm>
            <a:off x="999805" y="699542"/>
            <a:ext cx="6989766" cy="375382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6552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1054854765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1463033502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右箭头 16"/>
          <p:cNvSpPr/>
          <p:nvPr/>
        </p:nvSpPr>
        <p:spPr>
          <a:xfrm>
            <a:off x="494845" y="2787774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6307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2.22222E-6 L -0.00469 0.125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-1" r="8582" b="21306"/>
          <a:stretch/>
        </p:blipFill>
        <p:spPr bwMode="auto">
          <a:xfrm>
            <a:off x="3739880" y="555526"/>
            <a:ext cx="5224608" cy="4112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122" name="Picture 2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r="9011" b="28443"/>
          <a:stretch/>
        </p:blipFill>
        <p:spPr bwMode="auto">
          <a:xfrm>
            <a:off x="3744416" y="545459"/>
            <a:ext cx="5220072" cy="372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107504" y="627534"/>
            <a:ext cx="2244112" cy="470322"/>
            <a:chOff x="0" y="3542"/>
            <a:chExt cx="2244112" cy="470322"/>
          </a:xfrm>
        </p:grpSpPr>
        <p:sp>
          <p:nvSpPr>
            <p:cNvPr id="53" name="圆角矩形 52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54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3741" y="1127254"/>
            <a:ext cx="211645" cy="176371"/>
            <a:chOff x="1016233" y="503260"/>
            <a:chExt cx="211645" cy="176371"/>
          </a:xfrm>
        </p:grpSpPr>
        <p:sp>
          <p:nvSpPr>
            <p:cNvPr id="51" name="右箭头 50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7504" y="1333019"/>
            <a:ext cx="2244112" cy="470322"/>
            <a:chOff x="0" y="709027"/>
            <a:chExt cx="2244112" cy="470322"/>
          </a:xfrm>
        </p:grpSpPr>
        <p:sp>
          <p:nvSpPr>
            <p:cNvPr id="49" name="圆角矩形 48">
              <a:hlinkClick r:id="rId6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0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23741" y="1832739"/>
            <a:ext cx="211645" cy="176371"/>
            <a:chOff x="1016233" y="1208745"/>
            <a:chExt cx="211645" cy="176371"/>
          </a:xfrm>
        </p:grpSpPr>
        <p:sp>
          <p:nvSpPr>
            <p:cNvPr id="47" name="右箭头 46"/>
            <p:cNvSpPr/>
            <p:nvPr/>
          </p:nvSpPr>
          <p:spPr>
            <a:xfrm rot="5400000">
              <a:off x="1033870" y="1191108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48" name="右箭头 10"/>
            <p:cNvSpPr/>
            <p:nvPr/>
          </p:nvSpPr>
          <p:spPr>
            <a:xfrm>
              <a:off x="1058563" y="1208745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7504" y="2038503"/>
            <a:ext cx="2244112" cy="470322"/>
            <a:chOff x="0" y="1414511"/>
            <a:chExt cx="2244112" cy="470322"/>
          </a:xfrm>
        </p:grpSpPr>
        <p:sp>
          <p:nvSpPr>
            <p:cNvPr id="45" name="圆角矩形 44"/>
            <p:cNvSpPr/>
            <p:nvPr/>
          </p:nvSpPr>
          <p:spPr>
            <a:xfrm>
              <a:off x="0" y="1414511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圆角矩形 12"/>
            <p:cNvSpPr/>
            <p:nvPr/>
          </p:nvSpPr>
          <p:spPr>
            <a:xfrm>
              <a:off x="13775" y="1428286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送达样品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23741" y="2538223"/>
            <a:ext cx="211645" cy="176371"/>
            <a:chOff x="1016233" y="1914229"/>
            <a:chExt cx="211645" cy="176371"/>
          </a:xfrm>
        </p:grpSpPr>
        <p:sp>
          <p:nvSpPr>
            <p:cNvPr id="43" name="右箭头 42"/>
            <p:cNvSpPr/>
            <p:nvPr/>
          </p:nvSpPr>
          <p:spPr>
            <a:xfrm rot="5400000">
              <a:off x="1033870" y="1896592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44" name="右箭头 14"/>
            <p:cNvSpPr/>
            <p:nvPr/>
          </p:nvSpPr>
          <p:spPr>
            <a:xfrm>
              <a:off x="1058563" y="1914229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7504" y="2743988"/>
            <a:ext cx="2244112" cy="470322"/>
            <a:chOff x="0" y="2119996"/>
            <a:chExt cx="2244112" cy="470322"/>
          </a:xfrm>
        </p:grpSpPr>
        <p:sp>
          <p:nvSpPr>
            <p:cNvPr id="41" name="圆角矩形 40"/>
            <p:cNvSpPr/>
            <p:nvPr/>
          </p:nvSpPr>
          <p:spPr>
            <a:xfrm>
              <a:off x="0" y="2119996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2" name="圆角矩形 16"/>
            <p:cNvSpPr/>
            <p:nvPr/>
          </p:nvSpPr>
          <p:spPr>
            <a:xfrm>
              <a:off x="13775" y="2133771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查看测试结果</a:t>
              </a:r>
            </a:p>
          </p:txBody>
        </p:sp>
      </p:grpSp>
      <p:pic>
        <p:nvPicPr>
          <p:cNvPr id="35" name="Picture 3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79486" r="12752" b="9731"/>
          <a:stretch/>
        </p:blipFill>
        <p:spPr bwMode="auto">
          <a:xfrm>
            <a:off x="3779912" y="4155926"/>
            <a:ext cx="5220072" cy="60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55" name="组合 54"/>
          <p:cNvGrpSpPr/>
          <p:nvPr/>
        </p:nvGrpSpPr>
        <p:grpSpPr>
          <a:xfrm>
            <a:off x="1123741" y="3249892"/>
            <a:ext cx="211645" cy="176371"/>
            <a:chOff x="1016233" y="2619714"/>
            <a:chExt cx="211645" cy="176371"/>
          </a:xfrm>
        </p:grpSpPr>
        <p:sp>
          <p:nvSpPr>
            <p:cNvPr id="59" name="右箭头 58"/>
            <p:cNvSpPr/>
            <p:nvPr/>
          </p:nvSpPr>
          <p:spPr>
            <a:xfrm rot="5400000">
              <a:off x="1033870" y="2602077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0" name="右箭头 4"/>
            <p:cNvSpPr/>
            <p:nvPr/>
          </p:nvSpPr>
          <p:spPr>
            <a:xfrm>
              <a:off x="1058563" y="2619714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7504" y="3455656"/>
            <a:ext cx="2244112" cy="470322"/>
            <a:chOff x="0" y="2825480"/>
            <a:chExt cx="2244112" cy="470322"/>
          </a:xfrm>
        </p:grpSpPr>
        <p:sp>
          <p:nvSpPr>
            <p:cNvPr id="57" name="圆角矩形 56"/>
            <p:cNvSpPr/>
            <p:nvPr/>
          </p:nvSpPr>
          <p:spPr>
            <a:xfrm>
              <a:off x="0" y="2825480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8" name="圆角矩形 6"/>
            <p:cNvSpPr/>
            <p:nvPr/>
          </p:nvSpPr>
          <p:spPr>
            <a:xfrm>
              <a:off x="13775" y="2839255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7198740" y="3795886"/>
            <a:ext cx="5416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62" name="直接箭头连接符 61"/>
          <p:cNvCxnSpPr>
            <a:stCxn id="61" idx="1"/>
            <a:endCxn id="63" idx="3"/>
          </p:cNvCxnSpPr>
          <p:nvPr/>
        </p:nvCxnSpPr>
        <p:spPr>
          <a:xfrm flipH="1" flipV="1">
            <a:off x="3779912" y="3884058"/>
            <a:ext cx="3418828" cy="198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3" name="圆角矩形 62"/>
          <p:cNvSpPr/>
          <p:nvPr/>
        </p:nvSpPr>
        <p:spPr>
          <a:xfrm>
            <a:off x="2570776" y="3684199"/>
            <a:ext cx="1209136" cy="399721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待评价</a:t>
            </a:r>
          </a:p>
        </p:txBody>
      </p:sp>
    </p:spTree>
    <p:extLst>
      <p:ext uri="{BB962C8B-B14F-4D97-AF65-F5344CB8AC3E}">
        <p14:creationId xmlns:p14="http://schemas.microsoft.com/office/powerpoint/2010/main" val="2123290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"/>
          <a:stretch/>
        </p:blipFill>
        <p:spPr bwMode="auto">
          <a:xfrm>
            <a:off x="251520" y="822176"/>
            <a:ext cx="8594685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4566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592329"/>
            <a:ext cx="2683454" cy="34935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72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2211710"/>
            <a:ext cx="7989617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3A7F"/>
                </a:solidFill>
                <a:latin typeface="微软雅黑" pitchFamily="34" charset="-122"/>
                <a:ea typeface="微软雅黑" pitchFamily="34" charset="-122"/>
              </a:rPr>
              <a:t>法人单位</a:t>
            </a:r>
            <a:endParaRPr lang="en-US" altLang="zh-CN" sz="2000" dirty="0" smtClean="0">
              <a:solidFill>
                <a:srgbClr val="003A7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3A7F"/>
                </a:solidFill>
                <a:latin typeface="微软雅黑" pitchFamily="34" charset="-122"/>
                <a:ea typeface="微软雅黑" pitchFamily="34" charset="-122"/>
              </a:rPr>
              <a:t>小微</a:t>
            </a:r>
            <a:r>
              <a:rPr lang="zh-CN" altLang="en-US" sz="2000" dirty="0" smtClean="0">
                <a:solidFill>
                  <a:srgbClr val="003A7F"/>
                </a:solidFill>
                <a:latin typeface="微软雅黑" pitchFamily="34" charset="-122"/>
                <a:ea typeface="微软雅黑" pitchFamily="34" charset="-122"/>
              </a:rPr>
              <a:t>企业 </a:t>
            </a:r>
            <a:endParaRPr lang="en-US" altLang="zh-CN" sz="2000" dirty="0" smtClean="0">
              <a:solidFill>
                <a:srgbClr val="003A7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3A7F"/>
                </a:solidFill>
                <a:latin typeface="微软雅黑" pitchFamily="34" charset="-122"/>
                <a:ea typeface="微软雅黑" pitchFamily="34" charset="-122"/>
              </a:rPr>
              <a:t>高校二级院校</a:t>
            </a:r>
            <a:endParaRPr lang="en-US" altLang="zh-CN" sz="2000" dirty="0" smtClean="0">
              <a:solidFill>
                <a:srgbClr val="003A7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3A7F"/>
                </a:solidFill>
                <a:latin typeface="微软雅黑" pitchFamily="34" charset="-122"/>
                <a:ea typeface="微软雅黑" pitchFamily="34" charset="-122"/>
              </a:rPr>
              <a:t>省级以上重点实验室</a:t>
            </a:r>
            <a:endParaRPr lang="en-US" altLang="zh-CN" sz="2000" dirty="0" smtClean="0">
              <a:solidFill>
                <a:srgbClr val="003A7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3A7F"/>
                </a:solidFill>
                <a:latin typeface="微软雅黑" pitchFamily="34" charset="-122"/>
                <a:ea typeface="微软雅黑" pitchFamily="34" charset="-122"/>
              </a:rPr>
              <a:t>省工程技术研究中心</a:t>
            </a:r>
            <a:endParaRPr lang="en-US" altLang="zh-CN" sz="2000" dirty="0" smtClean="0">
              <a:solidFill>
                <a:srgbClr val="003A7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A7F"/>
                </a:solidFill>
                <a:latin typeface="微软雅黑" pitchFamily="34" charset="-122"/>
                <a:ea typeface="微软雅黑" pitchFamily="34" charset="-122"/>
              </a:rPr>
              <a:t> …………</a:t>
            </a:r>
            <a:endParaRPr lang="zh-CN" altLang="en-US" sz="2000" dirty="0">
              <a:solidFill>
                <a:srgbClr val="003A7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81863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创新券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635647"/>
            <a:ext cx="7110851" cy="2702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圆角矩形 36"/>
          <p:cNvSpPr/>
          <p:nvPr/>
        </p:nvSpPr>
        <p:spPr>
          <a:xfrm>
            <a:off x="1391784" y="805284"/>
            <a:ext cx="2244112" cy="470322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4F81BD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4F81BD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4F81BD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3731632" y="1040445"/>
            <a:ext cx="1560448" cy="6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436096" y="535119"/>
            <a:ext cx="2244112" cy="747374"/>
            <a:chOff x="3480016" y="535119"/>
            <a:chExt cx="2244112" cy="747374"/>
          </a:xfrm>
        </p:grpSpPr>
        <p:sp>
          <p:nvSpPr>
            <p:cNvPr id="43" name="TextBox 42"/>
            <p:cNvSpPr txBox="1"/>
            <p:nvPr/>
          </p:nvSpPr>
          <p:spPr>
            <a:xfrm>
              <a:off x="4113676" y="535119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小微企业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3480016" y="812171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打印创新券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1" descr="C:\Users\ADMINI~1\AppData\Local\Temp\}V9)8ZXFVO7([62AORGXOMY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81" y="487600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325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494655455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94214856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右箭头 16"/>
          <p:cNvSpPr/>
          <p:nvPr/>
        </p:nvSpPr>
        <p:spPr>
          <a:xfrm>
            <a:off x="494845" y="3507854"/>
            <a:ext cx="105281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891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23457E-6 L -1.11111E-6 0.13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79486" r="12751" b="9731"/>
          <a:stretch/>
        </p:blipFill>
        <p:spPr bwMode="auto">
          <a:xfrm>
            <a:off x="3847609" y="4227935"/>
            <a:ext cx="5116883" cy="60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费用登记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167648" y="627534"/>
            <a:ext cx="2244112" cy="470322"/>
            <a:chOff x="0" y="3542"/>
            <a:chExt cx="2244112" cy="470322"/>
          </a:xfrm>
        </p:grpSpPr>
        <p:sp>
          <p:nvSpPr>
            <p:cNvPr id="53" name="圆角矩形 52"/>
            <p:cNvSpPr/>
            <p:nvPr/>
          </p:nvSpPr>
          <p:spPr>
            <a:xfrm>
              <a:off x="0" y="3542"/>
              <a:ext cx="2244112" cy="470322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54" name="圆角矩形 4"/>
            <p:cNvSpPr/>
            <p:nvPr/>
          </p:nvSpPr>
          <p:spPr>
            <a:xfrm>
              <a:off x="13775" y="17317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委托方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83885" y="1127254"/>
            <a:ext cx="211645" cy="176371"/>
            <a:chOff x="1016233" y="503260"/>
            <a:chExt cx="211645" cy="176371"/>
          </a:xfrm>
        </p:grpSpPr>
        <p:sp>
          <p:nvSpPr>
            <p:cNvPr id="51" name="右箭头 50"/>
            <p:cNvSpPr/>
            <p:nvPr/>
          </p:nvSpPr>
          <p:spPr>
            <a:xfrm rot="5400000">
              <a:off x="1033870" y="485623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右箭头 6"/>
            <p:cNvSpPr/>
            <p:nvPr/>
          </p:nvSpPr>
          <p:spPr>
            <a:xfrm>
              <a:off x="1058563" y="503260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67648" y="1333019"/>
            <a:ext cx="2244112" cy="470322"/>
            <a:chOff x="0" y="709027"/>
            <a:chExt cx="2244112" cy="470322"/>
          </a:xfrm>
        </p:grpSpPr>
        <p:sp>
          <p:nvSpPr>
            <p:cNvPr id="49" name="圆角矩形 48">
              <a:hlinkClick r:id="rId5" action="ppaction://hlinksldjump"/>
            </p:cNvPr>
            <p:cNvSpPr/>
            <p:nvPr/>
          </p:nvSpPr>
          <p:spPr>
            <a:xfrm>
              <a:off x="0" y="709027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0" name="圆角矩形 8"/>
            <p:cNvSpPr/>
            <p:nvPr/>
          </p:nvSpPr>
          <p:spPr>
            <a:xfrm>
              <a:off x="13775" y="722802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预约仪器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83885" y="1832739"/>
            <a:ext cx="211645" cy="176371"/>
            <a:chOff x="1016233" y="1208745"/>
            <a:chExt cx="211645" cy="176371"/>
          </a:xfrm>
        </p:grpSpPr>
        <p:sp>
          <p:nvSpPr>
            <p:cNvPr id="47" name="右箭头 46"/>
            <p:cNvSpPr/>
            <p:nvPr/>
          </p:nvSpPr>
          <p:spPr>
            <a:xfrm rot="5400000">
              <a:off x="1033870" y="1191108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48" name="右箭头 10"/>
            <p:cNvSpPr/>
            <p:nvPr/>
          </p:nvSpPr>
          <p:spPr>
            <a:xfrm>
              <a:off x="1058563" y="1208745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7648" y="2038503"/>
            <a:ext cx="2244112" cy="470322"/>
            <a:chOff x="0" y="1414511"/>
            <a:chExt cx="2244112" cy="470322"/>
          </a:xfrm>
        </p:grpSpPr>
        <p:sp>
          <p:nvSpPr>
            <p:cNvPr id="45" name="圆角矩形 44"/>
            <p:cNvSpPr/>
            <p:nvPr/>
          </p:nvSpPr>
          <p:spPr>
            <a:xfrm>
              <a:off x="0" y="1414511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圆角矩形 12"/>
            <p:cNvSpPr/>
            <p:nvPr/>
          </p:nvSpPr>
          <p:spPr>
            <a:xfrm>
              <a:off x="13775" y="1428286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送达样品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83885" y="2538223"/>
            <a:ext cx="211645" cy="176371"/>
            <a:chOff x="1016233" y="1914229"/>
            <a:chExt cx="211645" cy="176371"/>
          </a:xfrm>
        </p:grpSpPr>
        <p:sp>
          <p:nvSpPr>
            <p:cNvPr id="43" name="右箭头 42"/>
            <p:cNvSpPr/>
            <p:nvPr/>
          </p:nvSpPr>
          <p:spPr>
            <a:xfrm rot="5400000">
              <a:off x="1033870" y="1896592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44" name="右箭头 14"/>
            <p:cNvSpPr/>
            <p:nvPr/>
          </p:nvSpPr>
          <p:spPr>
            <a:xfrm>
              <a:off x="1058563" y="1914229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7648" y="2743988"/>
            <a:ext cx="2244112" cy="470322"/>
            <a:chOff x="0" y="2119996"/>
            <a:chExt cx="2244112" cy="470322"/>
          </a:xfrm>
        </p:grpSpPr>
        <p:sp>
          <p:nvSpPr>
            <p:cNvPr id="41" name="圆角矩形 40"/>
            <p:cNvSpPr/>
            <p:nvPr/>
          </p:nvSpPr>
          <p:spPr>
            <a:xfrm>
              <a:off x="0" y="2119996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2" name="圆角矩形 16"/>
            <p:cNvSpPr/>
            <p:nvPr/>
          </p:nvSpPr>
          <p:spPr>
            <a:xfrm>
              <a:off x="13775" y="2133771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查看测试结果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83885" y="3249892"/>
            <a:ext cx="211645" cy="176371"/>
            <a:chOff x="1016233" y="2619714"/>
            <a:chExt cx="211645" cy="176371"/>
          </a:xfrm>
        </p:grpSpPr>
        <p:sp>
          <p:nvSpPr>
            <p:cNvPr id="59" name="右箭头 58"/>
            <p:cNvSpPr/>
            <p:nvPr/>
          </p:nvSpPr>
          <p:spPr>
            <a:xfrm rot="5400000">
              <a:off x="1033870" y="2602077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0" name="右箭头 4"/>
            <p:cNvSpPr/>
            <p:nvPr/>
          </p:nvSpPr>
          <p:spPr>
            <a:xfrm>
              <a:off x="1058563" y="2619714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67648" y="3455656"/>
            <a:ext cx="2244112" cy="470322"/>
            <a:chOff x="0" y="2825480"/>
            <a:chExt cx="2244112" cy="470322"/>
          </a:xfrm>
        </p:grpSpPr>
        <p:sp>
          <p:nvSpPr>
            <p:cNvPr id="57" name="圆角矩形 56"/>
            <p:cNvSpPr/>
            <p:nvPr/>
          </p:nvSpPr>
          <p:spPr>
            <a:xfrm>
              <a:off x="0" y="2825480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8" name="圆角矩形 6"/>
            <p:cNvSpPr/>
            <p:nvPr/>
          </p:nvSpPr>
          <p:spPr>
            <a:xfrm>
              <a:off x="13775" y="2839255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183885" y="3950161"/>
            <a:ext cx="211645" cy="176371"/>
            <a:chOff x="1016233" y="3325198"/>
            <a:chExt cx="211645" cy="176371"/>
          </a:xfrm>
        </p:grpSpPr>
        <p:sp>
          <p:nvSpPr>
            <p:cNvPr id="66" name="右箭头 65"/>
            <p:cNvSpPr/>
            <p:nvPr/>
          </p:nvSpPr>
          <p:spPr>
            <a:xfrm rot="5400000">
              <a:off x="1033870" y="3307561"/>
              <a:ext cx="176371" cy="21164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7" name="右箭头 4"/>
            <p:cNvSpPr/>
            <p:nvPr/>
          </p:nvSpPr>
          <p:spPr>
            <a:xfrm>
              <a:off x="1058563" y="3325198"/>
              <a:ext cx="126987" cy="123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67648" y="4155926"/>
            <a:ext cx="2244112" cy="470322"/>
            <a:chOff x="0" y="3530965"/>
            <a:chExt cx="2244112" cy="470322"/>
          </a:xfrm>
        </p:grpSpPr>
        <p:sp>
          <p:nvSpPr>
            <p:cNvPr id="64" name="圆角矩形 63"/>
            <p:cNvSpPr/>
            <p:nvPr/>
          </p:nvSpPr>
          <p:spPr>
            <a:xfrm>
              <a:off x="0" y="3530965"/>
              <a:ext cx="2244112" cy="470322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5" name="圆角矩形 6"/>
            <p:cNvSpPr/>
            <p:nvPr/>
          </p:nvSpPr>
          <p:spPr>
            <a:xfrm>
              <a:off x="13775" y="3544740"/>
              <a:ext cx="2216562" cy="442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费用登记</a:t>
              </a:r>
              <a:endPara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146" name="Picture 2" descr="D:\桌面\欢迎进入山东省大型科学仪器设备协作共用网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r="8739" b="28643"/>
          <a:stretch/>
        </p:blipFill>
        <p:spPr bwMode="auto">
          <a:xfrm>
            <a:off x="3724195" y="555528"/>
            <a:ext cx="5258974" cy="3763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8" name="矩形 67"/>
          <p:cNvSpPr/>
          <p:nvPr/>
        </p:nvSpPr>
        <p:spPr>
          <a:xfrm>
            <a:off x="7198740" y="3795886"/>
            <a:ext cx="4696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69" name="直接箭头连接符 68"/>
          <p:cNvCxnSpPr>
            <a:stCxn id="68" idx="1"/>
            <a:endCxn id="70" idx="3"/>
          </p:cNvCxnSpPr>
          <p:nvPr/>
        </p:nvCxnSpPr>
        <p:spPr>
          <a:xfrm flipH="1">
            <a:off x="3779912" y="3939902"/>
            <a:ext cx="3418828" cy="161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0" name="圆角矩形 69"/>
          <p:cNvSpPr/>
          <p:nvPr/>
        </p:nvSpPr>
        <p:spPr>
          <a:xfrm>
            <a:off x="2570776" y="3756207"/>
            <a:ext cx="1209136" cy="399721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费用登记</a:t>
            </a:r>
          </a:p>
        </p:txBody>
      </p:sp>
    </p:spTree>
    <p:extLst>
      <p:ext uri="{BB962C8B-B14F-4D97-AF65-F5344CB8AC3E}">
        <p14:creationId xmlns:p14="http://schemas.microsoft.com/office/powerpoint/2010/main" val="2127034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委托方</a:t>
            </a:r>
            <a:r>
              <a:rPr lang="en-US" altLang="zh-CN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费用登记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9582"/>
            <a:ext cx="7359714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515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004" y="1465496"/>
            <a:ext cx="5069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仪器被预约了</a:t>
            </a:r>
            <a:endParaRPr lang="en-US" altLang="zh-CN" sz="36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是受托方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http://img.teapic.com/thumbs/201207/27/135529yfrnkijdbujlidkp.jpg.mid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251">
            <a:off x="6286247" y="1477685"/>
            <a:ext cx="2438400" cy="2438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629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3985489462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1248053650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左箭头 3"/>
          <p:cNvSpPr/>
          <p:nvPr/>
        </p:nvSpPr>
        <p:spPr>
          <a:xfrm>
            <a:off x="7930350" y="586884"/>
            <a:ext cx="1052819" cy="312694"/>
          </a:xfrm>
          <a:prstGeom prst="leftArrow">
            <a:avLst>
              <a:gd name="adj1" fmla="val 50000"/>
              <a:gd name="adj2" fmla="val 574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9860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3.41057E-6 L 0.00034 0.140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处理预约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547780" y="555527"/>
            <a:ext cx="2435393" cy="444215"/>
            <a:chOff x="106278" y="2747"/>
            <a:chExt cx="2435393" cy="444215"/>
          </a:xfrm>
        </p:grpSpPr>
        <p:sp>
          <p:nvSpPr>
            <p:cNvPr id="38" name="圆角矩形 37"/>
            <p:cNvSpPr/>
            <p:nvPr/>
          </p:nvSpPr>
          <p:spPr>
            <a:xfrm>
              <a:off x="106278" y="2747"/>
              <a:ext cx="2435393" cy="444215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9" name="圆角矩形 4"/>
            <p:cNvSpPr/>
            <p:nvPr/>
          </p:nvSpPr>
          <p:spPr>
            <a:xfrm>
              <a:off x="119289" y="15758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受托方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61937" y="1031411"/>
            <a:ext cx="407072" cy="190011"/>
            <a:chOff x="1120439" y="478631"/>
            <a:chExt cx="407072" cy="190011"/>
          </a:xfrm>
        </p:grpSpPr>
        <p:sp>
          <p:nvSpPr>
            <p:cNvPr id="36" name="右箭头 35"/>
            <p:cNvSpPr/>
            <p:nvPr/>
          </p:nvSpPr>
          <p:spPr>
            <a:xfrm rot="5400000">
              <a:off x="1228969" y="370101"/>
              <a:ext cx="190011" cy="407072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右箭头 6"/>
            <p:cNvSpPr/>
            <p:nvPr/>
          </p:nvSpPr>
          <p:spPr>
            <a:xfrm>
              <a:off x="1201853" y="478632"/>
              <a:ext cx="244244" cy="13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547780" y="1253091"/>
            <a:ext cx="2435393" cy="444215"/>
            <a:chOff x="106278" y="700311"/>
            <a:chExt cx="2435393" cy="444215"/>
          </a:xfrm>
        </p:grpSpPr>
        <p:sp>
          <p:nvSpPr>
            <p:cNvPr id="34" name="圆角矩形 33"/>
            <p:cNvSpPr/>
            <p:nvPr/>
          </p:nvSpPr>
          <p:spPr>
            <a:xfrm>
              <a:off x="106278" y="700311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圆角矩形 8"/>
            <p:cNvSpPr/>
            <p:nvPr/>
          </p:nvSpPr>
          <p:spPr>
            <a:xfrm>
              <a:off x="119289" y="713322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接受</a:t>
              </a:r>
              <a:r>
                <a:rPr lang="zh-CN" altLang="en-US" sz="15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</a:t>
              </a:r>
              <a:endPara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172" name="Picture 4" descr="D:\桌面\欢迎进入山东省大型科学仪器设备协作共用网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" y="555527"/>
            <a:ext cx="5323939" cy="4360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矩形 4"/>
          <p:cNvSpPr/>
          <p:nvPr/>
        </p:nvSpPr>
        <p:spPr>
          <a:xfrm>
            <a:off x="3995936" y="3435846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4" name="直接箭头连接符 3"/>
          <p:cNvCxnSpPr>
            <a:stCxn id="5" idx="3"/>
            <a:endCxn id="45" idx="1"/>
          </p:cNvCxnSpPr>
          <p:nvPr/>
        </p:nvCxnSpPr>
        <p:spPr>
          <a:xfrm>
            <a:off x="4355976" y="3543858"/>
            <a:ext cx="13219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5" name="圆角矩形 44"/>
          <p:cNvSpPr/>
          <p:nvPr/>
        </p:nvSpPr>
        <p:spPr>
          <a:xfrm>
            <a:off x="5677968" y="3324158"/>
            <a:ext cx="1209136" cy="439403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待受理</a:t>
            </a:r>
          </a:p>
        </p:txBody>
      </p:sp>
    </p:spTree>
    <p:extLst>
      <p:ext uri="{BB962C8B-B14F-4D97-AF65-F5344CB8AC3E}">
        <p14:creationId xmlns:p14="http://schemas.microsoft.com/office/powerpoint/2010/main" val="2403712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处理预约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"/>
          <a:stretch/>
        </p:blipFill>
        <p:spPr bwMode="auto">
          <a:xfrm>
            <a:off x="971600" y="627535"/>
            <a:ext cx="7095470" cy="389903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462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3841901960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1936208277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左箭头 16"/>
          <p:cNvSpPr/>
          <p:nvPr/>
        </p:nvSpPr>
        <p:spPr>
          <a:xfrm>
            <a:off x="7930351" y="1335283"/>
            <a:ext cx="1052819" cy="312694"/>
          </a:xfrm>
          <a:prstGeom prst="leftArrow">
            <a:avLst>
              <a:gd name="adj1" fmla="val 50000"/>
              <a:gd name="adj2" fmla="val 574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023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3.41057E-6 L 0.00034 0.140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待测试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6547780" y="555527"/>
            <a:ext cx="2435393" cy="444215"/>
            <a:chOff x="106278" y="2747"/>
            <a:chExt cx="2435393" cy="444215"/>
          </a:xfrm>
        </p:grpSpPr>
        <p:sp>
          <p:nvSpPr>
            <p:cNvPr id="38" name="圆角矩形 37"/>
            <p:cNvSpPr/>
            <p:nvPr/>
          </p:nvSpPr>
          <p:spPr>
            <a:xfrm>
              <a:off x="106278" y="2747"/>
              <a:ext cx="2435393" cy="444215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9" name="圆角矩形 4"/>
            <p:cNvSpPr/>
            <p:nvPr/>
          </p:nvSpPr>
          <p:spPr>
            <a:xfrm>
              <a:off x="119289" y="15758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受托方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61937" y="1031411"/>
            <a:ext cx="407072" cy="190011"/>
            <a:chOff x="1120439" y="478631"/>
            <a:chExt cx="407072" cy="190011"/>
          </a:xfrm>
        </p:grpSpPr>
        <p:sp>
          <p:nvSpPr>
            <p:cNvPr id="36" name="右箭头 35"/>
            <p:cNvSpPr/>
            <p:nvPr/>
          </p:nvSpPr>
          <p:spPr>
            <a:xfrm rot="5400000">
              <a:off x="1228969" y="370101"/>
              <a:ext cx="190011" cy="407072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右箭头 6"/>
            <p:cNvSpPr/>
            <p:nvPr/>
          </p:nvSpPr>
          <p:spPr>
            <a:xfrm>
              <a:off x="1201853" y="478632"/>
              <a:ext cx="244244" cy="13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547780" y="1253091"/>
            <a:ext cx="2435393" cy="444215"/>
            <a:chOff x="106278" y="700311"/>
            <a:chExt cx="2435393" cy="444215"/>
          </a:xfrm>
        </p:grpSpPr>
        <p:sp>
          <p:nvSpPr>
            <p:cNvPr id="34" name="圆角矩形 33"/>
            <p:cNvSpPr/>
            <p:nvPr/>
          </p:nvSpPr>
          <p:spPr>
            <a:xfrm>
              <a:off x="106278" y="700311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圆角矩形 8"/>
            <p:cNvSpPr/>
            <p:nvPr/>
          </p:nvSpPr>
          <p:spPr>
            <a:xfrm>
              <a:off x="119289" y="713322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接受</a:t>
              </a:r>
              <a:r>
                <a:rPr lang="zh-CN" altLang="en-US" sz="15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</a:t>
              </a:r>
              <a:endPara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172" name="Picture 4" descr="D:\桌面\欢迎进入山东省大型科学仪器设备协作共用网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" y="555527"/>
            <a:ext cx="5323939" cy="4360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矩形 4"/>
          <p:cNvSpPr/>
          <p:nvPr/>
        </p:nvSpPr>
        <p:spPr>
          <a:xfrm>
            <a:off x="3995936" y="3435846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4" name="直接箭头连接符 3"/>
          <p:cNvCxnSpPr>
            <a:stCxn id="5" idx="3"/>
            <a:endCxn id="45" idx="1"/>
          </p:cNvCxnSpPr>
          <p:nvPr/>
        </p:nvCxnSpPr>
        <p:spPr>
          <a:xfrm>
            <a:off x="4355976" y="3543858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5" name="圆角矩形 44"/>
          <p:cNvSpPr/>
          <p:nvPr/>
        </p:nvSpPr>
        <p:spPr>
          <a:xfrm>
            <a:off x="4932040" y="3324158"/>
            <a:ext cx="1209136" cy="439403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已受理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548926" y="1741629"/>
            <a:ext cx="407072" cy="207335"/>
            <a:chOff x="1120439" y="1179082"/>
            <a:chExt cx="407072" cy="207335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220307" y="1079214"/>
              <a:ext cx="207335" cy="407072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8" name="右箭头 4"/>
            <p:cNvSpPr/>
            <p:nvPr/>
          </p:nvSpPr>
          <p:spPr>
            <a:xfrm>
              <a:off x="1201853" y="1179082"/>
              <a:ext cx="244244" cy="145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34769" y="1983521"/>
            <a:ext cx="2435393" cy="444215"/>
            <a:chOff x="106278" y="1420974"/>
            <a:chExt cx="2435393" cy="444215"/>
          </a:xfrm>
        </p:grpSpPr>
        <p:sp>
          <p:nvSpPr>
            <p:cNvPr id="25" name="圆角矩形 24"/>
            <p:cNvSpPr/>
            <p:nvPr/>
          </p:nvSpPr>
          <p:spPr>
            <a:xfrm>
              <a:off x="106278" y="1420974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6"/>
            <p:cNvSpPr/>
            <p:nvPr/>
          </p:nvSpPr>
          <p:spPr>
            <a:xfrm>
              <a:off x="119289" y="1433985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测试样品</a:t>
              </a:r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6660232" y="3324158"/>
            <a:ext cx="1209136" cy="439403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待测试</a:t>
            </a:r>
          </a:p>
        </p:txBody>
      </p:sp>
      <p:cxnSp>
        <p:nvCxnSpPr>
          <p:cNvPr id="30" name="直接箭头连接符 29"/>
          <p:cNvCxnSpPr>
            <a:stCxn id="45" idx="3"/>
            <a:endCxn id="29" idx="1"/>
          </p:cNvCxnSpPr>
          <p:nvPr/>
        </p:nvCxnSpPr>
        <p:spPr>
          <a:xfrm>
            <a:off x="6141176" y="3543858"/>
            <a:ext cx="51905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2320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主页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功能入口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hlinkClick r:id="rId4" action="ppaction://hlinkfile" tooltip="打开网站主页图片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84"/>
          <a:stretch/>
        </p:blipFill>
        <p:spPr>
          <a:xfrm>
            <a:off x="8388424" y="85583"/>
            <a:ext cx="583357" cy="306036"/>
          </a:xfrm>
          <a:prstGeom prst="rect">
            <a:avLst/>
          </a:prstGeom>
        </p:spPr>
      </p:pic>
      <p:pic>
        <p:nvPicPr>
          <p:cNvPr id="1031" name="Picture 7" descr="D:\桌面\telchina\项目\山东省大型科学仪器共用平台\大型仪器平台培训手册\主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4056"/>
            <a:ext cx="3674798" cy="4393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0" name="矩形 19"/>
          <p:cNvSpPr/>
          <p:nvPr/>
        </p:nvSpPr>
        <p:spPr>
          <a:xfrm>
            <a:off x="432714" y="1216372"/>
            <a:ext cx="5147398" cy="92333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会员登陆</a:t>
            </a:r>
            <a:r>
              <a:rPr lang="en-US" altLang="zh-CN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新闻预览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73516" y="645662"/>
            <a:ext cx="1518364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功能导航</a:t>
            </a:r>
            <a:endParaRPr lang="en-US" altLang="zh-CN" sz="20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32714" y="3016572"/>
            <a:ext cx="5147398" cy="92333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r>
              <a:rPr lang="zh-CN" altLang="en-US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供求信息</a:t>
            </a:r>
            <a:endParaRPr lang="en-US" altLang="zh-CN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预约动态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73516" y="2427734"/>
            <a:ext cx="1518365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仪器相关</a:t>
            </a:r>
            <a:endParaRPr lang="en-US" altLang="zh-CN" sz="20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5" name="Picture 1" descr="C:\Users\ADMINI~1\AppData\Local\Temp\}V9)8ZXFVO7([62AORGXOMY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81" y="487600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40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24" grpId="0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仪器测试情况表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2" y="1235398"/>
            <a:ext cx="8619316" cy="2200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0904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2791749108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101765629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左箭头 16"/>
          <p:cNvSpPr/>
          <p:nvPr/>
        </p:nvSpPr>
        <p:spPr>
          <a:xfrm>
            <a:off x="7930351" y="2067694"/>
            <a:ext cx="1052819" cy="312694"/>
          </a:xfrm>
          <a:prstGeom prst="leftArrow">
            <a:avLst>
              <a:gd name="adj1" fmla="val 50000"/>
              <a:gd name="adj2" fmla="val 574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9673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7.7232E-7 L 0.00034 0.264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pic>
        <p:nvPicPr>
          <p:cNvPr id="10242" name="Picture 2" descr="D:\桌面\欢迎进入山东省大型科学仪器设备协作共用网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" y="551512"/>
            <a:ext cx="5328841" cy="4364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费用登记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6547780" y="555527"/>
            <a:ext cx="2435393" cy="444215"/>
            <a:chOff x="106278" y="2747"/>
            <a:chExt cx="2435393" cy="444215"/>
          </a:xfrm>
        </p:grpSpPr>
        <p:sp>
          <p:nvSpPr>
            <p:cNvPr id="38" name="圆角矩形 37"/>
            <p:cNvSpPr/>
            <p:nvPr/>
          </p:nvSpPr>
          <p:spPr>
            <a:xfrm>
              <a:off x="106278" y="2747"/>
              <a:ext cx="2435393" cy="444215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9" name="圆角矩形 4"/>
            <p:cNvSpPr/>
            <p:nvPr/>
          </p:nvSpPr>
          <p:spPr>
            <a:xfrm>
              <a:off x="119289" y="15758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受托方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61937" y="1031411"/>
            <a:ext cx="407072" cy="190011"/>
            <a:chOff x="1120439" y="478631"/>
            <a:chExt cx="407072" cy="190011"/>
          </a:xfrm>
        </p:grpSpPr>
        <p:sp>
          <p:nvSpPr>
            <p:cNvPr id="36" name="右箭头 35"/>
            <p:cNvSpPr/>
            <p:nvPr/>
          </p:nvSpPr>
          <p:spPr>
            <a:xfrm rot="5400000">
              <a:off x="1228969" y="370101"/>
              <a:ext cx="190011" cy="407072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右箭头 6"/>
            <p:cNvSpPr/>
            <p:nvPr/>
          </p:nvSpPr>
          <p:spPr>
            <a:xfrm>
              <a:off x="1201853" y="478632"/>
              <a:ext cx="244244" cy="13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547780" y="1253091"/>
            <a:ext cx="2435393" cy="444215"/>
            <a:chOff x="106278" y="700311"/>
            <a:chExt cx="2435393" cy="444215"/>
          </a:xfrm>
        </p:grpSpPr>
        <p:sp>
          <p:nvSpPr>
            <p:cNvPr id="34" name="圆角矩形 33"/>
            <p:cNvSpPr/>
            <p:nvPr/>
          </p:nvSpPr>
          <p:spPr>
            <a:xfrm>
              <a:off x="106278" y="700311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圆角矩形 8"/>
            <p:cNvSpPr/>
            <p:nvPr/>
          </p:nvSpPr>
          <p:spPr>
            <a:xfrm>
              <a:off x="119289" y="713322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接受</a:t>
              </a:r>
              <a:r>
                <a:rPr lang="zh-CN" altLang="en-US" sz="15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</a:t>
              </a:r>
              <a:endPara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995936" y="3435846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4" name="直接箭头连接符 3"/>
          <p:cNvCxnSpPr>
            <a:stCxn id="5" idx="3"/>
            <a:endCxn id="45" idx="1"/>
          </p:cNvCxnSpPr>
          <p:nvPr/>
        </p:nvCxnSpPr>
        <p:spPr>
          <a:xfrm>
            <a:off x="4355976" y="3543858"/>
            <a:ext cx="8790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5" name="圆角矩形 44"/>
          <p:cNvSpPr/>
          <p:nvPr/>
        </p:nvSpPr>
        <p:spPr>
          <a:xfrm>
            <a:off x="5235072" y="3324158"/>
            <a:ext cx="1209136" cy="439403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费用登记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548926" y="1741629"/>
            <a:ext cx="407072" cy="207335"/>
            <a:chOff x="1120439" y="1179082"/>
            <a:chExt cx="407072" cy="207335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220307" y="1079214"/>
              <a:ext cx="207335" cy="407072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8" name="右箭头 4"/>
            <p:cNvSpPr/>
            <p:nvPr/>
          </p:nvSpPr>
          <p:spPr>
            <a:xfrm>
              <a:off x="1201853" y="1179082"/>
              <a:ext cx="244244" cy="145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34769" y="1983521"/>
            <a:ext cx="2435393" cy="444215"/>
            <a:chOff x="106278" y="1420974"/>
            <a:chExt cx="2435393" cy="444215"/>
          </a:xfrm>
        </p:grpSpPr>
        <p:sp>
          <p:nvSpPr>
            <p:cNvPr id="25" name="圆角矩形 24"/>
            <p:cNvSpPr/>
            <p:nvPr/>
          </p:nvSpPr>
          <p:spPr>
            <a:xfrm>
              <a:off x="106278" y="1420974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6"/>
            <p:cNvSpPr/>
            <p:nvPr/>
          </p:nvSpPr>
          <p:spPr>
            <a:xfrm>
              <a:off x="119289" y="1433985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测试样品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561937" y="2435613"/>
            <a:ext cx="407072" cy="386958"/>
            <a:chOff x="1120438" y="1980609"/>
            <a:chExt cx="407072" cy="692514"/>
          </a:xfrm>
        </p:grpSpPr>
        <p:sp>
          <p:nvSpPr>
            <p:cNvPr id="44" name="右箭头 43"/>
            <p:cNvSpPr/>
            <p:nvPr/>
          </p:nvSpPr>
          <p:spPr>
            <a:xfrm rot="5400000">
              <a:off x="977717" y="2123330"/>
              <a:ext cx="692514" cy="407072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右箭头 4"/>
            <p:cNvSpPr/>
            <p:nvPr/>
          </p:nvSpPr>
          <p:spPr>
            <a:xfrm>
              <a:off x="1201852" y="1980609"/>
              <a:ext cx="244244" cy="570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547781" y="2847617"/>
            <a:ext cx="2435393" cy="444215"/>
            <a:chOff x="106278" y="2788542"/>
            <a:chExt cx="2435393" cy="444215"/>
          </a:xfrm>
        </p:grpSpPr>
        <p:sp>
          <p:nvSpPr>
            <p:cNvPr id="42" name="圆角矩形 41"/>
            <p:cNvSpPr/>
            <p:nvPr/>
          </p:nvSpPr>
          <p:spPr>
            <a:xfrm>
              <a:off x="106278" y="2788542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圆角矩形 6"/>
            <p:cNvSpPr/>
            <p:nvPr/>
          </p:nvSpPr>
          <p:spPr>
            <a:xfrm>
              <a:off x="119289" y="2801553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费用登记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7099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费用登记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 b="10214"/>
          <a:stretch/>
        </p:blipFill>
        <p:spPr bwMode="auto">
          <a:xfrm>
            <a:off x="941252" y="818923"/>
            <a:ext cx="7159140" cy="3264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853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4210244422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395225529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左箭头 16"/>
          <p:cNvSpPr/>
          <p:nvPr/>
        </p:nvSpPr>
        <p:spPr>
          <a:xfrm>
            <a:off x="7934812" y="3463245"/>
            <a:ext cx="1052819" cy="312694"/>
          </a:xfrm>
          <a:prstGeom prst="leftArrow">
            <a:avLst>
              <a:gd name="adj1" fmla="val 50000"/>
              <a:gd name="adj2" fmla="val 574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166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547E-6 L -3.61111E-6 0.210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pic>
        <p:nvPicPr>
          <p:cNvPr id="11266" name="Picture 2" descr="D:\桌面\欢迎进入山东省大型科学仪器设备协作共用网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525"/>
            <a:ext cx="5152882" cy="422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547780" y="555527"/>
            <a:ext cx="2435393" cy="444215"/>
            <a:chOff x="106278" y="2747"/>
            <a:chExt cx="2435393" cy="444215"/>
          </a:xfrm>
        </p:grpSpPr>
        <p:sp>
          <p:nvSpPr>
            <p:cNvPr id="38" name="圆角矩形 37"/>
            <p:cNvSpPr/>
            <p:nvPr/>
          </p:nvSpPr>
          <p:spPr>
            <a:xfrm>
              <a:off x="106278" y="2747"/>
              <a:ext cx="2435393" cy="444215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9" name="圆角矩形 4"/>
            <p:cNvSpPr/>
            <p:nvPr/>
          </p:nvSpPr>
          <p:spPr>
            <a:xfrm>
              <a:off x="119289" y="15758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受托方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61937" y="1031411"/>
            <a:ext cx="407072" cy="190011"/>
            <a:chOff x="1120439" y="478631"/>
            <a:chExt cx="407072" cy="190011"/>
          </a:xfrm>
        </p:grpSpPr>
        <p:sp>
          <p:nvSpPr>
            <p:cNvPr id="36" name="右箭头 35"/>
            <p:cNvSpPr/>
            <p:nvPr/>
          </p:nvSpPr>
          <p:spPr>
            <a:xfrm rot="5400000">
              <a:off x="1228969" y="370101"/>
              <a:ext cx="190011" cy="407072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右箭头 6"/>
            <p:cNvSpPr/>
            <p:nvPr/>
          </p:nvSpPr>
          <p:spPr>
            <a:xfrm>
              <a:off x="1201853" y="478632"/>
              <a:ext cx="244244" cy="13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547780" y="1253091"/>
            <a:ext cx="2435393" cy="444215"/>
            <a:chOff x="106278" y="700311"/>
            <a:chExt cx="2435393" cy="444215"/>
          </a:xfrm>
        </p:grpSpPr>
        <p:sp>
          <p:nvSpPr>
            <p:cNvPr id="34" name="圆角矩形 33"/>
            <p:cNvSpPr/>
            <p:nvPr/>
          </p:nvSpPr>
          <p:spPr>
            <a:xfrm>
              <a:off x="106278" y="700311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圆角矩形 8"/>
            <p:cNvSpPr/>
            <p:nvPr/>
          </p:nvSpPr>
          <p:spPr>
            <a:xfrm>
              <a:off x="119289" y="713322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接受</a:t>
              </a:r>
              <a:r>
                <a:rPr lang="zh-CN" altLang="en-US" sz="15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预约</a:t>
              </a:r>
              <a:endPara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851920" y="2139702"/>
            <a:ext cx="3600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4" name="直接箭头连接符 3"/>
          <p:cNvCxnSpPr>
            <a:stCxn id="5" idx="2"/>
            <a:endCxn id="45" idx="0"/>
          </p:cNvCxnSpPr>
          <p:nvPr/>
        </p:nvCxnSpPr>
        <p:spPr>
          <a:xfrm>
            <a:off x="4031940" y="2283718"/>
            <a:ext cx="0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5" name="圆角矩形 44"/>
          <p:cNvSpPr/>
          <p:nvPr/>
        </p:nvSpPr>
        <p:spPr>
          <a:xfrm>
            <a:off x="3427372" y="3435848"/>
            <a:ext cx="1209136" cy="439403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待评价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548926" y="1741629"/>
            <a:ext cx="407072" cy="207335"/>
            <a:chOff x="1120439" y="1179082"/>
            <a:chExt cx="407072" cy="207335"/>
          </a:xfrm>
        </p:grpSpPr>
        <p:sp>
          <p:nvSpPr>
            <p:cNvPr id="27" name="右箭头 26"/>
            <p:cNvSpPr/>
            <p:nvPr/>
          </p:nvSpPr>
          <p:spPr>
            <a:xfrm rot="5400000">
              <a:off x="1220307" y="1079214"/>
              <a:ext cx="207335" cy="407072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8" name="右箭头 4"/>
            <p:cNvSpPr/>
            <p:nvPr/>
          </p:nvSpPr>
          <p:spPr>
            <a:xfrm>
              <a:off x="1201853" y="1179082"/>
              <a:ext cx="244244" cy="145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34769" y="1983521"/>
            <a:ext cx="2435393" cy="444215"/>
            <a:chOff x="106278" y="1420974"/>
            <a:chExt cx="2435393" cy="444215"/>
          </a:xfrm>
        </p:grpSpPr>
        <p:sp>
          <p:nvSpPr>
            <p:cNvPr id="25" name="圆角矩形 24"/>
            <p:cNvSpPr/>
            <p:nvPr/>
          </p:nvSpPr>
          <p:spPr>
            <a:xfrm>
              <a:off x="106278" y="1420974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圆角矩形 6"/>
            <p:cNvSpPr/>
            <p:nvPr/>
          </p:nvSpPr>
          <p:spPr>
            <a:xfrm>
              <a:off x="119289" y="1433985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测试样品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561937" y="2435613"/>
            <a:ext cx="407072" cy="386958"/>
            <a:chOff x="1120438" y="1980609"/>
            <a:chExt cx="407072" cy="692514"/>
          </a:xfrm>
        </p:grpSpPr>
        <p:sp>
          <p:nvSpPr>
            <p:cNvPr id="44" name="右箭头 43"/>
            <p:cNvSpPr/>
            <p:nvPr/>
          </p:nvSpPr>
          <p:spPr>
            <a:xfrm rot="5400000">
              <a:off x="977717" y="2123330"/>
              <a:ext cx="692514" cy="407072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右箭头 4"/>
            <p:cNvSpPr/>
            <p:nvPr/>
          </p:nvSpPr>
          <p:spPr>
            <a:xfrm>
              <a:off x="1201852" y="1980609"/>
              <a:ext cx="244244" cy="570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547781" y="2847617"/>
            <a:ext cx="2435393" cy="444215"/>
            <a:chOff x="106278" y="2788542"/>
            <a:chExt cx="2435393" cy="444215"/>
          </a:xfrm>
        </p:grpSpPr>
        <p:sp>
          <p:nvSpPr>
            <p:cNvPr id="42" name="圆角矩形 41"/>
            <p:cNvSpPr/>
            <p:nvPr/>
          </p:nvSpPr>
          <p:spPr>
            <a:xfrm>
              <a:off x="106278" y="2788542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圆角矩形 6"/>
            <p:cNvSpPr/>
            <p:nvPr/>
          </p:nvSpPr>
          <p:spPr>
            <a:xfrm>
              <a:off x="119289" y="2801553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费用登记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561936" y="3345959"/>
            <a:ext cx="407072" cy="251781"/>
            <a:chOff x="1120439" y="3274720"/>
            <a:chExt cx="407072" cy="251781"/>
          </a:xfrm>
        </p:grpSpPr>
        <p:sp>
          <p:nvSpPr>
            <p:cNvPr id="51" name="右箭头 50"/>
            <p:cNvSpPr/>
            <p:nvPr/>
          </p:nvSpPr>
          <p:spPr>
            <a:xfrm rot="5400000">
              <a:off x="1198084" y="3197075"/>
              <a:ext cx="251781" cy="407072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右箭头 4"/>
            <p:cNvSpPr/>
            <p:nvPr/>
          </p:nvSpPr>
          <p:spPr>
            <a:xfrm>
              <a:off x="1201853" y="3274720"/>
              <a:ext cx="244244" cy="1762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5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547779" y="3639705"/>
            <a:ext cx="2435393" cy="444215"/>
            <a:chOff x="106278" y="3568466"/>
            <a:chExt cx="2435393" cy="444215"/>
          </a:xfrm>
        </p:grpSpPr>
        <p:sp>
          <p:nvSpPr>
            <p:cNvPr id="49" name="圆角矩形 48"/>
            <p:cNvSpPr/>
            <p:nvPr/>
          </p:nvSpPr>
          <p:spPr>
            <a:xfrm>
              <a:off x="106278" y="3568466"/>
              <a:ext cx="2435393" cy="444215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F81B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50" name="圆角矩形 6"/>
            <p:cNvSpPr/>
            <p:nvPr/>
          </p:nvSpPr>
          <p:spPr>
            <a:xfrm>
              <a:off x="119289" y="3581477"/>
              <a:ext cx="2409371" cy="418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418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11078"/>
            <a:ext cx="2539437" cy="330606"/>
          </a:xfrm>
          <a:prstGeom prst="rect">
            <a:avLst/>
          </a:prstGeom>
        </p:spPr>
      </p:pic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受托方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r="3863"/>
          <a:stretch/>
        </p:blipFill>
        <p:spPr bwMode="auto">
          <a:xfrm>
            <a:off x="967407" y="1203598"/>
            <a:ext cx="7155858" cy="243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046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交易流程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示 44"/>
          <p:cNvGraphicFramePr/>
          <p:nvPr>
            <p:extLst>
              <p:ext uri="{D42A27DB-BD31-4B8C-83A1-F6EECF244321}">
                <p14:modId xmlns:p14="http://schemas.microsoft.com/office/powerpoint/2010/main" val="4222572557"/>
              </p:ext>
            </p:extLst>
          </p:nvPr>
        </p:nvGraphicFramePr>
        <p:xfrm>
          <a:off x="1763688" y="581891"/>
          <a:ext cx="2088232" cy="400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7" name="图示 46"/>
          <p:cNvGraphicFramePr/>
          <p:nvPr>
            <p:extLst>
              <p:ext uri="{D42A27DB-BD31-4B8C-83A1-F6EECF244321}">
                <p14:modId xmlns:p14="http://schemas.microsoft.com/office/powerpoint/2010/main" val="816434379"/>
              </p:ext>
            </p:extLst>
          </p:nvPr>
        </p:nvGraphicFramePr>
        <p:xfrm>
          <a:off x="5364088" y="575297"/>
          <a:ext cx="2376263" cy="434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3995936" y="149163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3995936" y="221171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3995936" y="293179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H="1" flipV="1">
            <a:off x="3995936" y="4299942"/>
            <a:ext cx="122413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4067944" y="36195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4255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2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0586" y="1682109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预约失败</a:t>
            </a:r>
            <a:endParaRPr lang="en-US" altLang="zh-CN" sz="28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撤销预约单</a:t>
            </a:r>
            <a:endParaRPr lang="zh-CN" altLang="en-US" sz="28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://img.teapic.com/thumbs/201207/27/135529yfrnkijdbujlidkp.jpg.mid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251">
            <a:off x="6088905" y="1155407"/>
            <a:ext cx="2438400" cy="2438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58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11078"/>
            <a:ext cx="2539437" cy="33060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4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</a:t>
            </a:r>
            <a:r>
              <a:rPr lang="zh-CN" altLang="en-US" sz="20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单被退回</a:t>
            </a:r>
            <a:endParaRPr lang="zh-CN" altLang="en-US" sz="2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7504" y="602816"/>
            <a:ext cx="1267769" cy="528773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Times New Roman"/>
              </a:rPr>
              <a:t>委托方</a:t>
            </a:r>
          </a:p>
        </p:txBody>
      </p:sp>
      <p:sp>
        <p:nvSpPr>
          <p:cNvPr id="22" name="矩形 21"/>
          <p:cNvSpPr/>
          <p:nvPr/>
        </p:nvSpPr>
        <p:spPr>
          <a:xfrm>
            <a:off x="2555776" y="602816"/>
            <a:ext cx="1656184" cy="5287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100" dirty="0" smtClean="0">
                <a:solidFill>
                  <a:sysClr val="window" lastClr="FFFFFF"/>
                </a:solidFill>
                <a:latin typeface="Calibri"/>
                <a:ea typeface="宋体"/>
                <a:cs typeface="Times New Roman"/>
              </a:rPr>
              <a:t>查看预约单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Times New Roman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1519289" y="867203"/>
            <a:ext cx="964479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4" name="直接箭头连接符 23"/>
          <p:cNvCxnSpPr/>
          <p:nvPr/>
        </p:nvCxnSpPr>
        <p:spPr>
          <a:xfrm>
            <a:off x="4384642" y="843558"/>
            <a:ext cx="1051454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矩形 15"/>
          <p:cNvSpPr/>
          <p:nvPr/>
        </p:nvSpPr>
        <p:spPr>
          <a:xfrm>
            <a:off x="5580112" y="619333"/>
            <a:ext cx="1894762" cy="51225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100" dirty="0">
                <a:solidFill>
                  <a:sysClr val="window" lastClr="FFFFFF"/>
                </a:solidFill>
                <a:latin typeface="Calibri"/>
                <a:ea typeface="宋体"/>
                <a:cs typeface="Times New Roman"/>
              </a:rPr>
              <a:t>预约</a:t>
            </a:r>
            <a:r>
              <a:rPr lang="zh-CN" altLang="en-US" sz="2000" b="1" kern="100" dirty="0" smtClean="0">
                <a:solidFill>
                  <a:sysClr val="window" lastClr="FFFFFF"/>
                </a:solidFill>
                <a:latin typeface="Calibri"/>
                <a:ea typeface="宋体"/>
                <a:cs typeface="Times New Roman"/>
              </a:rPr>
              <a:t>单被退回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Times New Roman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0835"/>
            <a:ext cx="8712968" cy="2075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598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会员注册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1576341"/>
            <a:ext cx="4630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</a:t>
            </a:r>
            <a:r>
              <a:rPr lang="zh-CN" altLang="en-US" sz="28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才能</a:t>
            </a:r>
            <a:r>
              <a:rPr lang="zh-CN" altLang="en-US" sz="28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预约仪器呢？</a:t>
            </a:r>
            <a:endParaRPr lang="zh-CN" altLang="en-US" sz="28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://img.teapic.com/thumbs/201207/27/135529yfrnkijdbujlidkp.jpg.mid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251">
            <a:off x="6088905" y="1155407"/>
            <a:ext cx="2438400" cy="2438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78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4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删除预约单</a:t>
            </a:r>
            <a:endParaRPr lang="zh-CN" altLang="en-US" sz="2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7504" y="602816"/>
            <a:ext cx="1267769" cy="528773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Times New Roman"/>
              </a:rPr>
              <a:t>委托方</a:t>
            </a:r>
          </a:p>
        </p:txBody>
      </p:sp>
      <p:sp>
        <p:nvSpPr>
          <p:cNvPr id="22" name="矩形 21"/>
          <p:cNvSpPr/>
          <p:nvPr/>
        </p:nvSpPr>
        <p:spPr>
          <a:xfrm>
            <a:off x="2555776" y="602816"/>
            <a:ext cx="1656184" cy="5287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100" noProof="0" dirty="0">
                <a:solidFill>
                  <a:sysClr val="window" lastClr="FFFFFF"/>
                </a:solidFill>
                <a:latin typeface="Calibri"/>
                <a:ea typeface="宋体"/>
                <a:cs typeface="Times New Roman"/>
              </a:rPr>
              <a:t>预览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Times New Roman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1493470" y="867203"/>
            <a:ext cx="918290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429914"/>
            <a:ext cx="8820472" cy="2726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5724128" y="602816"/>
            <a:ext cx="1656184" cy="5287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100" noProof="0" dirty="0" smtClean="0">
                <a:solidFill>
                  <a:sysClr val="window" lastClr="FFFFFF"/>
                </a:solidFill>
                <a:latin typeface="Calibri"/>
                <a:ea typeface="宋体"/>
                <a:cs typeface="Times New Roman"/>
              </a:rPr>
              <a:t>删除预约单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Times New Roman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4355976" y="867203"/>
            <a:ext cx="1206322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330436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11078"/>
            <a:ext cx="2539437" cy="330606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07504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撤销</a:t>
            </a:r>
            <a:r>
              <a:rPr lang="zh-CN" altLang="en-US" sz="20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预约单</a:t>
            </a:r>
            <a:endParaRPr lang="zh-CN" altLang="en-US" sz="2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7504" y="602816"/>
            <a:ext cx="1267769" cy="528773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Times New Roman"/>
              </a:rPr>
              <a:t>委托方</a:t>
            </a:r>
          </a:p>
        </p:txBody>
      </p:sp>
      <p:sp>
        <p:nvSpPr>
          <p:cNvPr id="22" name="矩形 21"/>
          <p:cNvSpPr/>
          <p:nvPr/>
        </p:nvSpPr>
        <p:spPr>
          <a:xfrm>
            <a:off x="2555776" y="602816"/>
            <a:ext cx="1656184" cy="5287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100" noProof="0" dirty="0">
                <a:solidFill>
                  <a:sysClr val="window" lastClr="FFFFFF"/>
                </a:solidFill>
                <a:latin typeface="Calibri"/>
                <a:ea typeface="宋体"/>
                <a:cs typeface="Times New Roman"/>
              </a:rPr>
              <a:t>预览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Times New Roman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1493470" y="867203"/>
            <a:ext cx="918290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矩形 15"/>
          <p:cNvSpPr/>
          <p:nvPr/>
        </p:nvSpPr>
        <p:spPr>
          <a:xfrm>
            <a:off x="5724128" y="602816"/>
            <a:ext cx="1656184" cy="52877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100" noProof="0" dirty="0" smtClean="0">
                <a:solidFill>
                  <a:sysClr val="window" lastClr="FFFFFF"/>
                </a:solidFill>
                <a:latin typeface="Calibri"/>
                <a:ea typeface="宋体"/>
                <a:cs typeface="Times New Roman"/>
              </a:rPr>
              <a:t>删除预约单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Times New Roman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4355976" y="867203"/>
            <a:ext cx="1206322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3594"/>
            <a:ext cx="8604448" cy="2610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3456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6350" y="109553"/>
            <a:ext cx="641581" cy="258098"/>
          </a:xfrm>
          <a:prstGeom prst="rect">
            <a:avLst/>
          </a:pr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</a:endParaRPr>
          </a:p>
        </p:txBody>
      </p:sp>
      <p:sp>
        <p:nvSpPr>
          <p:cNvPr id="9" name="TextBox 38"/>
          <p:cNvSpPr txBox="1"/>
          <p:nvPr/>
        </p:nvSpPr>
        <p:spPr>
          <a:xfrm>
            <a:off x="87233" y="34136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Impact" pitchFamily="34" charset="0"/>
              </a:rPr>
              <a:t>40</a:t>
            </a:r>
            <a:endParaRPr lang="zh-CN" altLang="en-US" sz="2400" dirty="0">
              <a:solidFill>
                <a:prstClr val="white"/>
              </a:solidFill>
              <a:latin typeface="Impact" pitchFamily="34" charset="0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7" y="89737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E</a:t>
            </a:r>
            <a:r>
              <a:rPr lang="en-US" altLang="zh-CN" sz="1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ND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5" name="Picture 1" descr="C:\Users\ADMINI~1\AppData\Local\Temp\)QVI64S]U8QBKJ28S%Y8Z%K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26820"/>
            <a:ext cx="1240532" cy="111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5916" y="125208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3232"/>
            <a:r>
              <a:rPr lang="zh-CN" altLang="en-US" sz="3600" dirty="0">
                <a:solidFill>
                  <a:srgbClr val="5BB431"/>
                </a:solidFill>
                <a:latin typeface="Abadi MT Condensed Light"/>
                <a:ea typeface="微软雅黑"/>
                <a:cs typeface="Abadi MT Condensed Light"/>
              </a:rPr>
              <a:t>谢谢</a:t>
            </a:r>
            <a:r>
              <a:rPr lang="zh-CN" altLang="en-US" sz="3600" dirty="0" smtClean="0">
                <a:solidFill>
                  <a:srgbClr val="5BB431"/>
                </a:solidFill>
                <a:latin typeface="Abadi MT Condensed Light"/>
                <a:ea typeface="微软雅黑"/>
                <a:cs typeface="Abadi MT Condensed Light"/>
              </a:rPr>
              <a:t>观看！</a:t>
            </a:r>
            <a:endParaRPr lang="en-US" altLang="zh-CN" sz="3600" dirty="0" smtClean="0">
              <a:solidFill>
                <a:srgbClr val="5BB431"/>
              </a:solidFill>
              <a:latin typeface="Abadi MT Condensed Light"/>
              <a:ea typeface="微软雅黑"/>
              <a:cs typeface="Abadi MT Condensed Light"/>
            </a:endParaRPr>
          </a:p>
          <a:p>
            <a:pPr algn="ctr" defTabSz="713232"/>
            <a:endParaRPr lang="en-US" altLang="zh-CN" sz="3600" dirty="0" smtClean="0">
              <a:solidFill>
                <a:srgbClr val="5BB431"/>
              </a:solidFill>
              <a:latin typeface="Abadi MT Condensed Light"/>
              <a:ea typeface="微软雅黑"/>
              <a:cs typeface="Abadi MT Condensed Light"/>
            </a:endParaRPr>
          </a:p>
          <a:p>
            <a:pPr algn="ctr" defTabSz="713232"/>
            <a:endParaRPr lang="en-US" altLang="zh-CN" sz="3600" dirty="0" smtClean="0">
              <a:solidFill>
                <a:srgbClr val="5BB431"/>
              </a:solidFill>
              <a:latin typeface="Abadi MT Condensed Light"/>
              <a:ea typeface="微软雅黑"/>
              <a:cs typeface="Abadi MT Condensed Light"/>
            </a:endParaRPr>
          </a:p>
          <a:p>
            <a:pPr algn="ctr" defTabSz="713232"/>
            <a:r>
              <a:rPr lang="zh-CN" altLang="en-US" sz="3600" dirty="0" smtClean="0">
                <a:solidFill>
                  <a:srgbClr val="5BB431"/>
                </a:solidFill>
                <a:latin typeface="Abadi MT Condensed Light"/>
                <a:ea typeface="微软雅黑"/>
                <a:cs typeface="Abadi MT Condensed Light"/>
              </a:rPr>
              <a:t>稍后讲解“后台管理系统”</a:t>
            </a:r>
            <a:endParaRPr lang="zh-CN" altLang="en-US" sz="3600" dirty="0">
              <a:solidFill>
                <a:srgbClr val="5BB431"/>
              </a:solidFill>
              <a:latin typeface="Abadi MT Condensed Light"/>
              <a:ea typeface="微软雅黑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00874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/>
          <p:cNvSpPr txBox="1"/>
          <p:nvPr/>
        </p:nvSpPr>
        <p:spPr>
          <a:xfrm>
            <a:off x="2210991" y="771550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会员注册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8" y="34138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培训目录</a:t>
            </a:r>
            <a:endParaRPr lang="zh-CN" altLang="en-US" sz="1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sp>
        <p:nvSpPr>
          <p:cNvPr id="15" name="TextBox 38"/>
          <p:cNvSpPr txBox="1"/>
          <p:nvPr/>
        </p:nvSpPr>
        <p:spPr>
          <a:xfrm>
            <a:off x="1382455" y="2789514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8"/>
          <p:cNvSpPr txBox="1"/>
          <p:nvPr/>
        </p:nvSpPr>
        <p:spPr>
          <a:xfrm>
            <a:off x="1382455" y="771550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38"/>
          <p:cNvSpPr txBox="1"/>
          <p:nvPr/>
        </p:nvSpPr>
        <p:spPr>
          <a:xfrm>
            <a:off x="2244924" y="2789514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 defTabSz="713232">
              <a:defRPr sz="3600" b="1" spc="60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仪器预约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107509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课程介绍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8"/>
          <p:cNvSpPr txBox="1"/>
          <p:nvPr/>
        </p:nvSpPr>
        <p:spPr>
          <a:xfrm>
            <a:off x="2244924" y="1781401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仪器查询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38"/>
          <p:cNvSpPr txBox="1"/>
          <p:nvPr/>
        </p:nvSpPr>
        <p:spPr>
          <a:xfrm>
            <a:off x="1391236" y="1781402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38"/>
          <p:cNvSpPr txBox="1"/>
          <p:nvPr/>
        </p:nvSpPr>
        <p:spPr>
          <a:xfrm>
            <a:off x="1382455" y="3797627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38"/>
          <p:cNvSpPr txBox="1"/>
          <p:nvPr/>
        </p:nvSpPr>
        <p:spPr>
          <a:xfrm>
            <a:off x="2244924" y="3797627"/>
            <a:ext cx="52794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1561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温馨提示（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5526"/>
            <a:ext cx="4680520" cy="407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2"/>
          <p:cNvSpPr/>
          <p:nvPr/>
        </p:nvSpPr>
        <p:spPr>
          <a:xfrm>
            <a:off x="5940152" y="1378679"/>
            <a:ext cx="633670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70AD47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交流平台</a:t>
            </a:r>
            <a:endParaRPr lang="en-US" altLang="zh-CN" sz="3200" dirty="0" smtClean="0">
              <a:solidFill>
                <a:srgbClr val="70AD47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2060"/>
                </a:solidFill>
              </a:rPr>
              <a:t>377406808</a:t>
            </a:r>
            <a:endParaRPr lang="en-US" altLang="zh-CN" sz="32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58232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温馨提示（</a:t>
            </a:r>
            <a:r>
              <a:rPr lang="en-US" altLang="zh-CN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9" name="Picture 7" descr="D:\桌面\telchina\项目\山东省大型科学仪器共用平台\大型仪器平台培训手册\主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93" y="829187"/>
            <a:ext cx="3384475" cy="4046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矩形 13"/>
          <p:cNvSpPr/>
          <p:nvPr/>
        </p:nvSpPr>
        <p:spPr>
          <a:xfrm>
            <a:off x="5220072" y="736416"/>
            <a:ext cx="2880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48064" y="4443958"/>
            <a:ext cx="360040" cy="108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92" y="762540"/>
            <a:ext cx="3460475" cy="4113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5656" y="629275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3A7F"/>
                </a:solidFill>
                <a:latin typeface="Consolas" panose="020B0609020204030204" pitchFamily="49" charset="0"/>
                <a:ea typeface="微软雅黑" panose="020B0503020204020204" pitchFamily="34" charset="-122"/>
                <a:cs typeface="Consolas" panose="020B0609020204030204" pitchFamily="49" charset="0"/>
              </a:rPr>
              <a:t>http://www.sdkxyq.com/login.action</a:t>
            </a:r>
            <a:endParaRPr lang="zh-CN" altLang="en-US" sz="2400" b="1" dirty="0">
              <a:solidFill>
                <a:srgbClr val="003A7F"/>
              </a:solidFill>
              <a:latin typeface="Consolas" panose="020B0609020204030204" pitchFamily="49" charset="0"/>
              <a:ea typeface="微软雅黑" panose="020B0503020204020204" pitchFamily="34" charset="-122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230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6696" y="843558"/>
            <a:ext cx="3691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</a:t>
            </a:r>
            <a:endParaRPr lang="en-US" altLang="zh-CN" sz="6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66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6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ow</a:t>
            </a:r>
            <a:endParaRPr lang="zh-CN" altLang="en-US" sz="6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http://img.teapic.com/thumbs/201207/27/135529yfrnkijdbujlidkp.jpg.mid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251">
            <a:off x="6088905" y="1155407"/>
            <a:ext cx="2438400" cy="2438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5118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9" name="Picture 5" descr="d:\users\WENYAN~1\appdata\roaming\360se6\USERDA~1\Temp\10010-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97158"/>
            <a:ext cx="5208990" cy="3458768"/>
          </a:xfrm>
          <a:prstGeom prst="ellipse">
            <a:avLst/>
          </a:prstGeom>
          <a:ln>
            <a:noFill/>
          </a:ln>
          <a:effectLst>
            <a:softEdge rad="635000"/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3851921" y="1403504"/>
            <a:ext cx="8136903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</a:t>
            </a:r>
            <a:endParaRPr lang="zh-CN" altLang="en-US" sz="24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业务补充：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会员、仪器审核、发布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前台支撑：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用户权限、配置管理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监督检查</a:t>
            </a:r>
            <a:r>
              <a:rPr lang="zh-CN" altLang="en-US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：绩效考核、统计分析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>
              <a:lnSpc>
                <a:spcPct val="150000"/>
              </a:lnSpc>
            </a:pPr>
            <a:endParaRPr lang="en-US" altLang="zh-CN" sz="7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7898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891553"/>
            <a:ext cx="27363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角色</a:t>
            </a:r>
            <a:endParaRPr lang="en-US" altLang="zh-CN" sz="7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43558"/>
            <a:ext cx="534852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50367"/>
            <a:ext cx="5348523" cy="33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9512" y="1563638"/>
            <a:ext cx="302433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补贴对象</a:t>
            </a: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221171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科技型小微企业</a:t>
            </a:r>
            <a:endParaRPr lang="en-US" altLang="zh-CN" sz="7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spc="600" dirty="0" smtClean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3" name="Picture 1" descr="D:\我的文档\Tencent Files\413672141\Image\WCU4D1CXG[H$K4EF9B7V47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/>
          <a:stretch/>
        </p:blipFill>
        <p:spPr bwMode="auto">
          <a:xfrm>
            <a:off x="4286250" y="578927"/>
            <a:ext cx="3094062" cy="41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782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3" y="627534"/>
            <a:ext cx="7704856" cy="344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3" y="1042241"/>
            <a:ext cx="1472893" cy="303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582"/>
            <a:ext cx="1440160" cy="301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28849"/>
            <a:ext cx="1440159" cy="304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9" y="997083"/>
            <a:ext cx="1456527" cy="307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28849"/>
            <a:ext cx="1440160" cy="304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9" y="1059582"/>
            <a:ext cx="1401747" cy="301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2593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/>
          <p:cNvSpPr txBox="1"/>
          <p:nvPr/>
        </p:nvSpPr>
        <p:spPr>
          <a:xfrm>
            <a:off x="2236143" y="3221562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zh-CN" sz="3600" b="1" spc="600" dirty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r>
              <a:rPr lang="zh-CN" altLang="zh-CN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培训目录</a:t>
            </a:r>
            <a:endParaRPr lang="zh-CN" altLang="en-US" sz="1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" y="4497579"/>
            <a:ext cx="3411249" cy="444106"/>
          </a:xfrm>
          <a:prstGeom prst="rect">
            <a:avLst/>
          </a:prstGeom>
        </p:spPr>
      </p:pic>
      <p:sp>
        <p:nvSpPr>
          <p:cNvPr id="15" name="TextBox 38"/>
          <p:cNvSpPr txBox="1"/>
          <p:nvPr/>
        </p:nvSpPr>
        <p:spPr>
          <a:xfrm>
            <a:off x="1382455" y="3221563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8"/>
          <p:cNvSpPr txBox="1"/>
          <p:nvPr/>
        </p:nvSpPr>
        <p:spPr>
          <a:xfrm>
            <a:off x="1382455" y="1203599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38"/>
          <p:cNvSpPr txBox="1"/>
          <p:nvPr/>
        </p:nvSpPr>
        <p:spPr>
          <a:xfrm>
            <a:off x="2236143" y="1203598"/>
            <a:ext cx="52794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会员注册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107505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预约步骤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8"/>
          <p:cNvSpPr txBox="1"/>
          <p:nvPr/>
        </p:nvSpPr>
        <p:spPr>
          <a:xfrm>
            <a:off x="2244924" y="2213450"/>
            <a:ext cx="527940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zh-CN" altLang="en-US" sz="3600" b="1" spc="600" dirty="0" smtClean="0">
                <a:solidFill>
                  <a:srgbClr val="003A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仪器查询</a:t>
            </a:r>
            <a:endParaRPr lang="zh-CN" altLang="en-US" sz="3600" b="1" spc="600" dirty="0">
              <a:solidFill>
                <a:srgbClr val="003A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38"/>
          <p:cNvSpPr txBox="1"/>
          <p:nvPr/>
        </p:nvSpPr>
        <p:spPr>
          <a:xfrm>
            <a:off x="1391236" y="2213451"/>
            <a:ext cx="660484" cy="64633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713232"/>
            <a:r>
              <a:rPr lang="en-US" altLang="zh-CN" sz="3600" b="1" dirty="0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rgbClr val="4472C4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88894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1550"/>
            <a:ext cx="8455153" cy="375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599696" y="1707654"/>
            <a:ext cx="7319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2" y="749051"/>
            <a:ext cx="8473710" cy="375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2123728" y="3050406"/>
            <a:ext cx="7319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23728" y="1818481"/>
            <a:ext cx="7319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23728" y="2034505"/>
            <a:ext cx="7319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29516" y="3723878"/>
            <a:ext cx="7319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123728" y="2265635"/>
            <a:ext cx="7319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893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1" presetClass="entr" presetSubtype="1" repeatCount="8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0" y="627534"/>
            <a:ext cx="8571662" cy="38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326370" y="1635646"/>
            <a:ext cx="861253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7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8" y="699542"/>
            <a:ext cx="8463626" cy="36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9622"/>
            <a:ext cx="1224136" cy="150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2627784" y="1425159"/>
            <a:ext cx="645229" cy="21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64088" y="1425414"/>
            <a:ext cx="645229" cy="21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27784" y="1637687"/>
            <a:ext cx="645229" cy="21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364088" y="1637687"/>
            <a:ext cx="645229" cy="21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59708" y="1849960"/>
            <a:ext cx="645229" cy="21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64088" y="1849959"/>
            <a:ext cx="789245" cy="212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716016" y="4011910"/>
            <a:ext cx="1293301" cy="282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59708" y="2108496"/>
            <a:ext cx="5296668" cy="19034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55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7534"/>
            <a:ext cx="8315096" cy="371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80" y="1333326"/>
            <a:ext cx="835518" cy="131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2051720" y="1351366"/>
            <a:ext cx="504056" cy="142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40352" y="2105573"/>
            <a:ext cx="645229" cy="21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85023" y="1351366"/>
            <a:ext cx="435050" cy="212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91881" y="1333327"/>
            <a:ext cx="451100" cy="160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56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4" y="1036958"/>
            <a:ext cx="8496940" cy="311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93372"/>
            <a:ext cx="974753" cy="240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131"/>
            <a:ext cx="997390" cy="44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87" y="1021956"/>
            <a:ext cx="1018496" cy="118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87" y="1389544"/>
            <a:ext cx="1039456" cy="63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70" y="3272452"/>
            <a:ext cx="304645" cy="59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494509" y="1840899"/>
            <a:ext cx="539522" cy="5148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07704" y="987574"/>
            <a:ext cx="6422202" cy="803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60104" y="1839817"/>
            <a:ext cx="6422202" cy="227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08825" y="1708244"/>
            <a:ext cx="1091167" cy="2015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543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811006672"/>
              </p:ext>
            </p:extLst>
          </p:nvPr>
        </p:nvGraphicFramePr>
        <p:xfrm>
          <a:off x="6300192" y="592322"/>
          <a:ext cx="1790763" cy="363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右箭头 13"/>
          <p:cNvSpPr/>
          <p:nvPr/>
        </p:nvSpPr>
        <p:spPr>
          <a:xfrm>
            <a:off x="5019393" y="627534"/>
            <a:ext cx="1124827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87" y="627534"/>
            <a:ext cx="410375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755576" y="3939902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75855" y="3939902"/>
            <a:ext cx="1516685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39568" y="2026304"/>
            <a:ext cx="220464" cy="761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5576" y="3939902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123728" y="3939902"/>
            <a:ext cx="100811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26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2591 L 3.33333E-6 0.5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 animBg="1"/>
      <p:bldP spid="14" grpId="1" animBg="1"/>
      <p:bldP spid="14" grpId="2" animBg="1"/>
      <p:bldP spid="17" grpId="0" animBg="1"/>
      <p:bldP spid="21" grpId="0" animBg="1"/>
      <p:bldP spid="16" grpId="0" animBg="1"/>
      <p:bldP spid="22" grpId="0" animBg="1"/>
      <p:bldP spid="2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9542"/>
            <a:ext cx="857885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720110" y="2530361"/>
            <a:ext cx="539522" cy="257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77790" y="1326073"/>
            <a:ext cx="6338626" cy="381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30190" y="1766504"/>
            <a:ext cx="6474258" cy="2291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05987" y="1766504"/>
            <a:ext cx="539522" cy="2389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483768" y="1766504"/>
            <a:ext cx="539522" cy="2389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59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1" grpId="0" animBg="1"/>
      <p:bldP spid="2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0" y="4676701"/>
            <a:ext cx="2035377" cy="26498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67" y="695529"/>
            <a:ext cx="4914394" cy="3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6606495" y="627534"/>
            <a:ext cx="269761" cy="2664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54168" y="4299942"/>
            <a:ext cx="14938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20072" y="4299942"/>
            <a:ext cx="108012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556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5" y="778848"/>
            <a:ext cx="8173591" cy="35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74" y="1487910"/>
            <a:ext cx="99566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53" y="1455626"/>
            <a:ext cx="94747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12" y="1455626"/>
            <a:ext cx="936104" cy="231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12" y="1744558"/>
            <a:ext cx="936104" cy="97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12" y="1978720"/>
            <a:ext cx="886017" cy="5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704" y="1992560"/>
            <a:ext cx="967470" cy="56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936134" y="2715766"/>
            <a:ext cx="61153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36134" y="3089523"/>
            <a:ext cx="611530" cy="2023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195736" y="1419622"/>
            <a:ext cx="6192688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48136" y="2338613"/>
            <a:ext cx="6192688" cy="233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090955" y="2338613"/>
            <a:ext cx="605639" cy="1673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60286" y="4011910"/>
            <a:ext cx="1968569" cy="2023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6" y="796832"/>
            <a:ext cx="8173591" cy="364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矩形 26"/>
          <p:cNvSpPr/>
          <p:nvPr/>
        </p:nvSpPr>
        <p:spPr>
          <a:xfrm>
            <a:off x="2699792" y="2017576"/>
            <a:ext cx="792088" cy="1994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40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37" y="627534"/>
            <a:ext cx="4752528" cy="3818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6765673" y="627534"/>
            <a:ext cx="265400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28854" y="4083918"/>
            <a:ext cx="1335233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36096" y="4083918"/>
            <a:ext cx="100811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8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5"/>
            <a:ext cx="1784430" cy="232313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87234" y="34136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599696" y="897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" y="4635649"/>
            <a:ext cx="2350714" cy="306036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4739345" y="899578"/>
            <a:ext cx="103811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713232"/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5" y="51470"/>
            <a:ext cx="8902507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2000" b="1" spc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 bwMode="auto">
          <a:xfrm>
            <a:off x="308274" y="700819"/>
            <a:ext cx="8533994" cy="3743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126732" y="3147814"/>
            <a:ext cx="54161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509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9542"/>
            <a:ext cx="7827615" cy="375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30" y="1039881"/>
            <a:ext cx="1193986" cy="244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23937"/>
            <a:ext cx="1161129" cy="220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24" y="1218596"/>
            <a:ext cx="1152152" cy="317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27" y="1644783"/>
            <a:ext cx="1193986" cy="123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24" y="1631784"/>
            <a:ext cx="1152152" cy="75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80" y="1589338"/>
            <a:ext cx="1080119" cy="71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42" y="1644783"/>
            <a:ext cx="47529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02946"/>
            <a:ext cx="33718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>
          <a:xfrm>
            <a:off x="772690" y="915566"/>
            <a:ext cx="7196461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84368" y="2578169"/>
            <a:ext cx="215084" cy="1289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02386" y="2070855"/>
            <a:ext cx="265400" cy="232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3134088"/>
            <a:ext cx="1008112" cy="3737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200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6" y="771550"/>
            <a:ext cx="8151705" cy="362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2339752" y="1383618"/>
            <a:ext cx="5904656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06958" y="1383618"/>
            <a:ext cx="1071736" cy="21242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237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/>
        </p:nvSpPr>
        <p:spPr>
          <a:xfrm>
            <a:off x="-6350" y="5014826"/>
            <a:ext cx="9163242" cy="1296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297159 h 297159"/>
              <a:gd name="connsiteX1" fmla="*/ 0 w 9159971"/>
              <a:gd name="connsiteY1" fmla="*/ 0 h 297159"/>
              <a:gd name="connsiteX2" fmla="*/ 9159971 w 9159971"/>
              <a:gd name="connsiteY2" fmla="*/ 297159 h 297159"/>
              <a:gd name="connsiteX3" fmla="*/ 3079 w 9159971"/>
              <a:gd name="connsiteY3" fmla="*/ 297159 h 297159"/>
              <a:gd name="connsiteX0" fmla="*/ 0 w 9156892"/>
              <a:gd name="connsiteY0" fmla="*/ 208259 h 208259"/>
              <a:gd name="connsiteX1" fmla="*/ 962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0 w 9156892"/>
              <a:gd name="connsiteY0" fmla="*/ 208259 h 208259"/>
              <a:gd name="connsiteX1" fmla="*/ 3271 w 9156892"/>
              <a:gd name="connsiteY1" fmla="*/ 0 h 208259"/>
              <a:gd name="connsiteX2" fmla="*/ 9156892 w 9156892"/>
              <a:gd name="connsiteY2" fmla="*/ 208259 h 208259"/>
              <a:gd name="connsiteX3" fmla="*/ 0 w 9156892"/>
              <a:gd name="connsiteY3" fmla="*/ 208259 h 208259"/>
              <a:gd name="connsiteX0" fmla="*/ 3079 w 9159971"/>
              <a:gd name="connsiteY0" fmla="*/ 189209 h 189209"/>
              <a:gd name="connsiteX1" fmla="*/ 0 w 9159971"/>
              <a:gd name="connsiteY1" fmla="*/ 0 h 189209"/>
              <a:gd name="connsiteX2" fmla="*/ 9159971 w 9159971"/>
              <a:gd name="connsiteY2" fmla="*/ 189209 h 189209"/>
              <a:gd name="connsiteX3" fmla="*/ 3079 w 9159971"/>
              <a:gd name="connsiteY3" fmla="*/ 189209 h 189209"/>
              <a:gd name="connsiteX0" fmla="*/ 0 w 9163242"/>
              <a:gd name="connsiteY0" fmla="*/ 195559 h 195559"/>
              <a:gd name="connsiteX1" fmla="*/ 3271 w 9163242"/>
              <a:gd name="connsiteY1" fmla="*/ 0 h 195559"/>
              <a:gd name="connsiteX2" fmla="*/ 9163242 w 9163242"/>
              <a:gd name="connsiteY2" fmla="*/ 189209 h 195559"/>
              <a:gd name="connsiteX3" fmla="*/ 0 w 9163242"/>
              <a:gd name="connsiteY3" fmla="*/ 195559 h 19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42" h="195559">
                <a:moveTo>
                  <a:pt x="0" y="195559"/>
                </a:moveTo>
                <a:cubicBezTo>
                  <a:pt x="32" y="62639"/>
                  <a:pt x="3239" y="132920"/>
                  <a:pt x="3271" y="0"/>
                </a:cubicBezTo>
                <a:lnTo>
                  <a:pt x="9163242" y="189209"/>
                </a:lnTo>
                <a:lnTo>
                  <a:pt x="0" y="195559"/>
                </a:lnTo>
                <a:close/>
              </a:path>
            </a:pathLst>
          </a:custGeom>
          <a:solidFill>
            <a:srgbClr val="5B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7"/>
          <p:cNvSpPr/>
          <p:nvPr/>
        </p:nvSpPr>
        <p:spPr>
          <a:xfrm flipH="1">
            <a:off x="-3078" y="4916499"/>
            <a:ext cx="9150354" cy="226800"/>
          </a:xfrm>
          <a:custGeom>
            <a:avLst/>
            <a:gdLst>
              <a:gd name="connsiteX0" fmla="*/ 0 w 2384303"/>
              <a:gd name="connsiteY0" fmla="*/ 914400 h 914400"/>
              <a:gd name="connsiteX1" fmla="*/ 1192152 w 2384303"/>
              <a:gd name="connsiteY1" fmla="*/ 0 h 914400"/>
              <a:gd name="connsiteX2" fmla="*/ 2384303 w 2384303"/>
              <a:gd name="connsiteY2" fmla="*/ 914400 h 914400"/>
              <a:gd name="connsiteX3" fmla="*/ 0 w 2384303"/>
              <a:gd name="connsiteY3" fmla="*/ 914400 h 914400"/>
              <a:gd name="connsiteX0" fmla="*/ 0 w 2384303"/>
              <a:gd name="connsiteY0" fmla="*/ 401934 h 401934"/>
              <a:gd name="connsiteX1" fmla="*/ 6446 w 2384303"/>
              <a:gd name="connsiteY1" fmla="*/ 0 h 401934"/>
              <a:gd name="connsiteX2" fmla="*/ 2384303 w 2384303"/>
              <a:gd name="connsiteY2" fmla="*/ 401934 h 401934"/>
              <a:gd name="connsiteX3" fmla="*/ 0 w 2384303"/>
              <a:gd name="connsiteY3" fmla="*/ 401934 h 401934"/>
              <a:gd name="connsiteX0" fmla="*/ 0 w 9156892"/>
              <a:gd name="connsiteY0" fmla="*/ 401934 h 401934"/>
              <a:gd name="connsiteX1" fmla="*/ 6446 w 9156892"/>
              <a:gd name="connsiteY1" fmla="*/ 0 h 401934"/>
              <a:gd name="connsiteX2" fmla="*/ 9156892 w 9156892"/>
              <a:gd name="connsiteY2" fmla="*/ 401934 h 401934"/>
              <a:gd name="connsiteX3" fmla="*/ 0 w 9156892"/>
              <a:gd name="connsiteY3" fmla="*/ 401934 h 401934"/>
              <a:gd name="connsiteX0" fmla="*/ 0 w 9156892"/>
              <a:gd name="connsiteY0" fmla="*/ 398759 h 398759"/>
              <a:gd name="connsiteX1" fmla="*/ 96 w 9156892"/>
              <a:gd name="connsiteY1" fmla="*/ 0 h 398759"/>
              <a:gd name="connsiteX2" fmla="*/ 9156892 w 9156892"/>
              <a:gd name="connsiteY2" fmla="*/ 398759 h 398759"/>
              <a:gd name="connsiteX3" fmla="*/ 0 w 9156892"/>
              <a:gd name="connsiteY3" fmla="*/ 398759 h 398759"/>
              <a:gd name="connsiteX0" fmla="*/ 3079 w 9159971"/>
              <a:gd name="connsiteY0" fmla="*/ 398759 h 398759"/>
              <a:gd name="connsiteX1" fmla="*/ 0 w 9159971"/>
              <a:gd name="connsiteY1" fmla="*/ 0 h 398759"/>
              <a:gd name="connsiteX2" fmla="*/ 9159971 w 9159971"/>
              <a:gd name="connsiteY2" fmla="*/ 398759 h 398759"/>
              <a:gd name="connsiteX3" fmla="*/ 3079 w 9159971"/>
              <a:gd name="connsiteY3" fmla="*/ 398759 h 398759"/>
              <a:gd name="connsiteX0" fmla="*/ 3079 w 9159971"/>
              <a:gd name="connsiteY0" fmla="*/ 322559 h 322559"/>
              <a:gd name="connsiteX1" fmla="*/ 0 w 9159971"/>
              <a:gd name="connsiteY1" fmla="*/ 0 h 322559"/>
              <a:gd name="connsiteX2" fmla="*/ 9159971 w 9159971"/>
              <a:gd name="connsiteY2" fmla="*/ 322559 h 322559"/>
              <a:gd name="connsiteX3" fmla="*/ 3079 w 9159971"/>
              <a:gd name="connsiteY3" fmla="*/ 322559 h 322559"/>
              <a:gd name="connsiteX0" fmla="*/ 0 w 9163251"/>
              <a:gd name="connsiteY0" fmla="*/ 322559 h 322559"/>
              <a:gd name="connsiteX1" fmla="*/ 3280 w 9163251"/>
              <a:gd name="connsiteY1" fmla="*/ 0 h 322559"/>
              <a:gd name="connsiteX2" fmla="*/ 9163251 w 9163251"/>
              <a:gd name="connsiteY2" fmla="*/ 322559 h 322559"/>
              <a:gd name="connsiteX3" fmla="*/ 0 w 9163251"/>
              <a:gd name="connsiteY3" fmla="*/ 322559 h 3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3251" h="322559">
                <a:moveTo>
                  <a:pt x="0" y="322559"/>
                </a:moveTo>
                <a:cubicBezTo>
                  <a:pt x="32" y="189639"/>
                  <a:pt x="3248" y="132920"/>
                  <a:pt x="3280" y="0"/>
                </a:cubicBezTo>
                <a:lnTo>
                  <a:pt x="9163251" y="322559"/>
                </a:lnTo>
                <a:lnTo>
                  <a:pt x="0" y="322559"/>
                </a:lnTo>
                <a:close/>
              </a:path>
            </a:pathLst>
          </a:custGeom>
          <a:solidFill>
            <a:srgbClr val="006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/>
            <a:endParaRPr lang="zh-CN" altLang="en-US" sz="1404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4884" y="246382"/>
            <a:ext cx="6027942" cy="0"/>
          </a:xfrm>
          <a:prstGeom prst="line">
            <a:avLst/>
          </a:prstGeom>
          <a:ln w="635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5BB43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40" y="122447"/>
            <a:ext cx="1784430" cy="232313"/>
          </a:xfrm>
          <a:prstGeom prst="rect">
            <a:avLst/>
          </a:prstGeom>
        </p:spPr>
      </p:pic>
      <p:sp>
        <p:nvSpPr>
          <p:cNvPr id="10" name="TextBox 39"/>
          <p:cNvSpPr txBox="1"/>
          <p:nvPr/>
        </p:nvSpPr>
        <p:spPr>
          <a:xfrm>
            <a:off x="599696" y="897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仪器预约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107508" y="51470"/>
            <a:ext cx="8875665" cy="400110"/>
          </a:xfrm>
          <a:prstGeom prst="rect">
            <a:avLst/>
          </a:prstGeom>
          <a:solidFill>
            <a:srgbClr val="0062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713232"/>
            <a:r>
              <a:rPr lang="zh-CN" altLang="en-US" sz="20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培训总结</a:t>
            </a:r>
            <a:endParaRPr lang="zh-CN" altLang="en-US" sz="2000" b="1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" y="4676701"/>
            <a:ext cx="2035377" cy="264983"/>
          </a:xfrm>
          <a:prstGeom prst="rect">
            <a:avLst/>
          </a:prstGeom>
        </p:spPr>
      </p:pic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val="920635920"/>
              </p:ext>
            </p:extLst>
          </p:nvPr>
        </p:nvGraphicFramePr>
        <p:xfrm>
          <a:off x="467544" y="1491630"/>
          <a:ext cx="851562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3563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mac\Desktop\1111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6"/>
            <a:ext cx="9144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86"/>
          <p:cNvSpPr txBox="1">
            <a:spLocks noChangeArrowheads="1"/>
          </p:cNvSpPr>
          <p:nvPr/>
        </p:nvSpPr>
        <p:spPr bwMode="gray">
          <a:xfrm>
            <a:off x="3497220" y="1018539"/>
            <a:ext cx="4675187" cy="18637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28575" cmpd="sng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zh-CN" altLang="en-US" sz="2600" spc="3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谢谢聆听</a:t>
            </a:r>
            <a:r>
              <a:rPr lang="en-US" altLang="zh-CN" sz="2600" spc="3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!</a:t>
            </a:r>
          </a:p>
        </p:txBody>
      </p:sp>
      <p:sp>
        <p:nvSpPr>
          <p:cNvPr id="14" name="矩形 13"/>
          <p:cNvSpPr/>
          <p:nvPr/>
        </p:nvSpPr>
        <p:spPr>
          <a:xfrm>
            <a:off x="6948264" y="4587976"/>
            <a:ext cx="19442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742908" y="1850257"/>
            <a:ext cx="5508625" cy="1225550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dirty="0" smtClean="0">
              <a:solidFill>
                <a:srgbClr val="44546A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799878" y="2310437"/>
            <a:ext cx="50763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600" b="1" spc="3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放飞梦想  展望未来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1931219" y="2183836"/>
            <a:ext cx="54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4754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3252</TotalTime>
  <Words>1381</Words>
  <Application>Microsoft Office PowerPoint</Application>
  <PresentationFormat>全屏显示(16:9)</PresentationFormat>
  <Paragraphs>631</Paragraphs>
  <Slides>93</Slides>
  <Notes>93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93</vt:i4>
      </vt:variant>
    </vt:vector>
  </HeadingPairs>
  <TitlesOfParts>
    <vt:vector size="95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GISirFive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GISriFive</dc:creator>
  <cp:lastModifiedBy>zhangwz</cp:lastModifiedBy>
  <cp:revision>256</cp:revision>
  <dcterms:created xsi:type="dcterms:W3CDTF">2014-06-12T06:54:33Z</dcterms:created>
  <dcterms:modified xsi:type="dcterms:W3CDTF">2014-08-25T01:19:10Z</dcterms:modified>
</cp:coreProperties>
</file>